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sldIdLst>
    <p:sldId id="392" r:id="rId6"/>
    <p:sldId id="256" r:id="rId7"/>
    <p:sldId id="393" r:id="rId8"/>
    <p:sldId id="397" r:id="rId9"/>
    <p:sldId id="394" r:id="rId10"/>
    <p:sldId id="395" r:id="rId11"/>
    <p:sldId id="396" r:id="rId1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644" y="4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Dare" userId="9b8a80e8-7968-4268-8ea1-a48945de55cb" providerId="ADAL" clId="{B259C6D7-615E-4A9A-BB76-4FF88751D07D}"/>
    <pc:docChg chg="custSel modSld">
      <pc:chgData name="Richard Dare" userId="9b8a80e8-7968-4268-8ea1-a48945de55cb" providerId="ADAL" clId="{B259C6D7-615E-4A9A-BB76-4FF88751D07D}" dt="2023-06-30T10:21:29.015" v="111" actId="1076"/>
      <pc:docMkLst>
        <pc:docMk/>
      </pc:docMkLst>
      <pc:sldChg chg="addSp delSp modSp mod">
        <pc:chgData name="Richard Dare" userId="9b8a80e8-7968-4268-8ea1-a48945de55cb" providerId="ADAL" clId="{B259C6D7-615E-4A9A-BB76-4FF88751D07D}" dt="2023-06-30T09:48:49.177" v="37" actId="1037"/>
        <pc:sldMkLst>
          <pc:docMk/>
          <pc:sldMk cId="452561521" sldId="256"/>
        </pc:sldMkLst>
        <pc:spChg chg="add mod">
          <ac:chgData name="Richard Dare" userId="9b8a80e8-7968-4268-8ea1-a48945de55cb" providerId="ADAL" clId="{B259C6D7-615E-4A9A-BB76-4FF88751D07D}" dt="2023-06-30T09:47:21.761" v="5" actId="1035"/>
          <ac:spMkLst>
            <pc:docMk/>
            <pc:sldMk cId="452561521" sldId="256"/>
            <ac:spMk id="17" creationId="{3ABF403B-05D7-DCF1-2E2D-89B50A73449A}"/>
          </ac:spMkLst>
        </pc:spChg>
        <pc:spChg chg="add mod">
          <ac:chgData name="Richard Dare" userId="9b8a80e8-7968-4268-8ea1-a48945de55cb" providerId="ADAL" clId="{B259C6D7-615E-4A9A-BB76-4FF88751D07D}" dt="2023-06-30T09:47:21.761" v="5" actId="1035"/>
          <ac:spMkLst>
            <pc:docMk/>
            <pc:sldMk cId="452561521" sldId="256"/>
            <ac:spMk id="18" creationId="{2AE7F6DA-4269-202F-5C53-0C3F81FA2A0F}"/>
          </ac:spMkLst>
        </pc:spChg>
        <pc:spChg chg="add mod">
          <ac:chgData name="Richard Dare" userId="9b8a80e8-7968-4268-8ea1-a48945de55cb" providerId="ADAL" clId="{B259C6D7-615E-4A9A-BB76-4FF88751D07D}" dt="2023-06-30T09:47:28.624" v="6" actId="20577"/>
          <ac:spMkLst>
            <pc:docMk/>
            <pc:sldMk cId="452561521" sldId="256"/>
            <ac:spMk id="19" creationId="{99507CE2-63E1-72AF-87AA-1EFA87B07634}"/>
          </ac:spMkLst>
        </pc:spChg>
        <pc:spChg chg="add mod">
          <ac:chgData name="Richard Dare" userId="9b8a80e8-7968-4268-8ea1-a48945de55cb" providerId="ADAL" clId="{B259C6D7-615E-4A9A-BB76-4FF88751D07D}" dt="2023-06-30T09:47:31.551" v="7" actId="20577"/>
          <ac:spMkLst>
            <pc:docMk/>
            <pc:sldMk cId="452561521" sldId="256"/>
            <ac:spMk id="20" creationId="{F837AFA6-E89F-79E6-506D-6C57D41CF116}"/>
          </ac:spMkLst>
        </pc:spChg>
        <pc:spChg chg="add mod">
          <ac:chgData name="Richard Dare" userId="9b8a80e8-7968-4268-8ea1-a48945de55cb" providerId="ADAL" clId="{B259C6D7-615E-4A9A-BB76-4FF88751D07D}" dt="2023-06-30T09:47:48.392" v="10" actId="1076"/>
          <ac:spMkLst>
            <pc:docMk/>
            <pc:sldMk cId="452561521" sldId="256"/>
            <ac:spMk id="21" creationId="{853F5340-DC23-36FC-19A4-1E2B16931ABB}"/>
          </ac:spMkLst>
        </pc:spChg>
        <pc:spChg chg="add mod">
          <ac:chgData name="Richard Dare" userId="9b8a80e8-7968-4268-8ea1-a48945de55cb" providerId="ADAL" clId="{B259C6D7-615E-4A9A-BB76-4FF88751D07D}" dt="2023-06-30T09:47:48.392" v="10" actId="1076"/>
          <ac:spMkLst>
            <pc:docMk/>
            <pc:sldMk cId="452561521" sldId="256"/>
            <ac:spMk id="22" creationId="{665D3F5F-066A-0199-880B-9D7D588A7B15}"/>
          </ac:spMkLst>
        </pc:spChg>
        <pc:spChg chg="add mod">
          <ac:chgData name="Richard Dare" userId="9b8a80e8-7968-4268-8ea1-a48945de55cb" providerId="ADAL" clId="{B259C6D7-615E-4A9A-BB76-4FF88751D07D}" dt="2023-06-30T09:47:48.392" v="10" actId="1076"/>
          <ac:spMkLst>
            <pc:docMk/>
            <pc:sldMk cId="452561521" sldId="256"/>
            <ac:spMk id="23" creationId="{663366E4-BBC0-66D3-1EA5-5D415E195BF8}"/>
          </ac:spMkLst>
        </pc:spChg>
        <pc:spChg chg="add mod">
          <ac:chgData name="Richard Dare" userId="9b8a80e8-7968-4268-8ea1-a48945de55cb" providerId="ADAL" clId="{B259C6D7-615E-4A9A-BB76-4FF88751D07D}" dt="2023-06-30T09:47:48.392" v="10" actId="1076"/>
          <ac:spMkLst>
            <pc:docMk/>
            <pc:sldMk cId="452561521" sldId="256"/>
            <ac:spMk id="24" creationId="{3F0B1CE8-ADE3-78F7-73D2-0536507BBB67}"/>
          </ac:spMkLst>
        </pc:spChg>
        <pc:spChg chg="add mod">
          <ac:chgData name="Richard Dare" userId="9b8a80e8-7968-4268-8ea1-a48945de55cb" providerId="ADAL" clId="{B259C6D7-615E-4A9A-BB76-4FF88751D07D}" dt="2023-06-30T09:48:40.425" v="26" actId="1038"/>
          <ac:spMkLst>
            <pc:docMk/>
            <pc:sldMk cId="452561521" sldId="256"/>
            <ac:spMk id="25" creationId="{A4F45FED-D5DE-7736-B8B3-F7006EA1AAD1}"/>
          </ac:spMkLst>
        </pc:spChg>
        <pc:spChg chg="add mod">
          <ac:chgData name="Richard Dare" userId="9b8a80e8-7968-4268-8ea1-a48945de55cb" providerId="ADAL" clId="{B259C6D7-615E-4A9A-BB76-4FF88751D07D}" dt="2023-06-30T09:48:40.425" v="26" actId="1038"/>
          <ac:spMkLst>
            <pc:docMk/>
            <pc:sldMk cId="452561521" sldId="256"/>
            <ac:spMk id="26" creationId="{5B4DC73D-B904-DB42-904A-C42F7B6F26F3}"/>
          </ac:spMkLst>
        </pc:spChg>
        <pc:spChg chg="add mod">
          <ac:chgData name="Richard Dare" userId="9b8a80e8-7968-4268-8ea1-a48945de55cb" providerId="ADAL" clId="{B259C6D7-615E-4A9A-BB76-4FF88751D07D}" dt="2023-06-30T09:48:40.425" v="26" actId="1038"/>
          <ac:spMkLst>
            <pc:docMk/>
            <pc:sldMk cId="452561521" sldId="256"/>
            <ac:spMk id="27" creationId="{6ACD588D-A50F-5977-03B3-1280C129656E}"/>
          </ac:spMkLst>
        </pc:spChg>
        <pc:spChg chg="add mod">
          <ac:chgData name="Richard Dare" userId="9b8a80e8-7968-4268-8ea1-a48945de55cb" providerId="ADAL" clId="{B259C6D7-615E-4A9A-BB76-4FF88751D07D}" dt="2023-06-30T09:48:40.425" v="26" actId="1038"/>
          <ac:spMkLst>
            <pc:docMk/>
            <pc:sldMk cId="452561521" sldId="256"/>
            <ac:spMk id="28" creationId="{419D4D93-E694-13E4-667F-FFA192E60AE2}"/>
          </ac:spMkLst>
        </pc:spChg>
        <pc:spChg chg="add mod">
          <ac:chgData name="Richard Dare" userId="9b8a80e8-7968-4268-8ea1-a48945de55cb" providerId="ADAL" clId="{B259C6D7-615E-4A9A-BB76-4FF88751D07D}" dt="2023-06-30T09:48:49.177" v="37" actId="1037"/>
          <ac:spMkLst>
            <pc:docMk/>
            <pc:sldMk cId="452561521" sldId="256"/>
            <ac:spMk id="29" creationId="{F69B9C6E-D2BB-F24C-B46C-D2C9594DC6F5}"/>
          </ac:spMkLst>
        </pc:spChg>
        <pc:spChg chg="add mod">
          <ac:chgData name="Richard Dare" userId="9b8a80e8-7968-4268-8ea1-a48945de55cb" providerId="ADAL" clId="{B259C6D7-615E-4A9A-BB76-4FF88751D07D}" dt="2023-06-30T09:48:49.177" v="37" actId="1037"/>
          <ac:spMkLst>
            <pc:docMk/>
            <pc:sldMk cId="452561521" sldId="256"/>
            <ac:spMk id="30" creationId="{3261B2A1-DCF0-FEDA-2CF0-5804E7AA03FA}"/>
          </ac:spMkLst>
        </pc:spChg>
        <pc:spChg chg="add mod">
          <ac:chgData name="Richard Dare" userId="9b8a80e8-7968-4268-8ea1-a48945de55cb" providerId="ADAL" clId="{B259C6D7-615E-4A9A-BB76-4FF88751D07D}" dt="2023-06-30T09:48:49.177" v="37" actId="1037"/>
          <ac:spMkLst>
            <pc:docMk/>
            <pc:sldMk cId="452561521" sldId="256"/>
            <ac:spMk id="31" creationId="{9B469064-60AE-7710-985B-5F5913572BA2}"/>
          </ac:spMkLst>
        </pc:spChg>
        <pc:spChg chg="add mod">
          <ac:chgData name="Richard Dare" userId="9b8a80e8-7968-4268-8ea1-a48945de55cb" providerId="ADAL" clId="{B259C6D7-615E-4A9A-BB76-4FF88751D07D}" dt="2023-06-30T09:48:49.177" v="37" actId="1037"/>
          <ac:spMkLst>
            <pc:docMk/>
            <pc:sldMk cId="452561521" sldId="256"/>
            <ac:spMk id="32" creationId="{DED4432E-98A3-181D-DFCE-6D618E9DDB05}"/>
          </ac:spMkLst>
        </pc:spChg>
        <pc:spChg chg="del">
          <ac:chgData name="Richard Dare" userId="9b8a80e8-7968-4268-8ea1-a48945de55cb" providerId="ADAL" clId="{B259C6D7-615E-4A9A-BB76-4FF88751D07D}" dt="2023-06-30T09:47:36.586" v="8" actId="478"/>
          <ac:spMkLst>
            <pc:docMk/>
            <pc:sldMk cId="452561521" sldId="256"/>
            <ac:spMk id="164" creationId="{669C9347-9202-BA67-7382-8F84E260EF62}"/>
          </ac:spMkLst>
        </pc:spChg>
        <pc:spChg chg="del">
          <ac:chgData name="Richard Dare" userId="9b8a80e8-7968-4268-8ea1-a48945de55cb" providerId="ADAL" clId="{B259C6D7-615E-4A9A-BB76-4FF88751D07D}" dt="2023-06-30T09:47:36.586" v="8" actId="478"/>
          <ac:spMkLst>
            <pc:docMk/>
            <pc:sldMk cId="452561521" sldId="256"/>
            <ac:spMk id="167" creationId="{4F2A92A9-1E98-FD51-75EF-F106BF30D0F5}"/>
          </ac:spMkLst>
        </pc:spChg>
        <pc:spChg chg="del">
          <ac:chgData name="Richard Dare" userId="9b8a80e8-7968-4268-8ea1-a48945de55cb" providerId="ADAL" clId="{B259C6D7-615E-4A9A-BB76-4FF88751D07D}" dt="2023-06-30T09:47:36.586" v="8" actId="478"/>
          <ac:spMkLst>
            <pc:docMk/>
            <pc:sldMk cId="452561521" sldId="256"/>
            <ac:spMk id="168" creationId="{9B55A18E-D407-7AB7-911D-8C3533CAECD1}"/>
          </ac:spMkLst>
        </pc:spChg>
        <pc:spChg chg="del">
          <ac:chgData name="Richard Dare" userId="9b8a80e8-7968-4268-8ea1-a48945de55cb" providerId="ADAL" clId="{B259C6D7-615E-4A9A-BB76-4FF88751D07D}" dt="2023-06-30T09:47:07.692" v="0" actId="478"/>
          <ac:spMkLst>
            <pc:docMk/>
            <pc:sldMk cId="452561521" sldId="256"/>
            <ac:spMk id="169" creationId="{ADAE1CD3-08A4-E450-2538-8E8EF552E8FB}"/>
          </ac:spMkLst>
        </pc:spChg>
        <pc:spChg chg="del">
          <ac:chgData name="Richard Dare" userId="9b8a80e8-7968-4268-8ea1-a48945de55cb" providerId="ADAL" clId="{B259C6D7-615E-4A9A-BB76-4FF88751D07D}" dt="2023-06-30T09:47:07.692" v="0" actId="478"/>
          <ac:spMkLst>
            <pc:docMk/>
            <pc:sldMk cId="452561521" sldId="256"/>
            <ac:spMk id="170" creationId="{22E2DA6D-38DD-A539-2AD4-EFF99C82C8B8}"/>
          </ac:spMkLst>
        </pc:spChg>
        <pc:spChg chg="del">
          <ac:chgData name="Richard Dare" userId="9b8a80e8-7968-4268-8ea1-a48945de55cb" providerId="ADAL" clId="{B259C6D7-615E-4A9A-BB76-4FF88751D07D}" dt="2023-06-30T09:47:07.692" v="0" actId="478"/>
          <ac:spMkLst>
            <pc:docMk/>
            <pc:sldMk cId="452561521" sldId="256"/>
            <ac:spMk id="174" creationId="{1B949B87-3DBF-BE5B-1B29-9D1F0A3AB3BB}"/>
          </ac:spMkLst>
        </pc:spChg>
        <pc:spChg chg="del">
          <ac:chgData name="Richard Dare" userId="9b8a80e8-7968-4268-8ea1-a48945de55cb" providerId="ADAL" clId="{B259C6D7-615E-4A9A-BB76-4FF88751D07D}" dt="2023-06-30T09:47:36.586" v="8" actId="478"/>
          <ac:spMkLst>
            <pc:docMk/>
            <pc:sldMk cId="452561521" sldId="256"/>
            <ac:spMk id="175" creationId="{49777A13-20AF-3899-E394-242E553F6B20}"/>
          </ac:spMkLst>
        </pc:spChg>
        <pc:spChg chg="del">
          <ac:chgData name="Richard Dare" userId="9b8a80e8-7968-4268-8ea1-a48945de55cb" providerId="ADAL" clId="{B259C6D7-615E-4A9A-BB76-4FF88751D07D}" dt="2023-06-30T09:47:36.586" v="8" actId="478"/>
          <ac:spMkLst>
            <pc:docMk/>
            <pc:sldMk cId="452561521" sldId="256"/>
            <ac:spMk id="176" creationId="{4F453F93-3635-A09E-EBB6-A304CD99EEC5}"/>
          </ac:spMkLst>
        </pc:spChg>
        <pc:spChg chg="del">
          <ac:chgData name="Richard Dare" userId="9b8a80e8-7968-4268-8ea1-a48945de55cb" providerId="ADAL" clId="{B259C6D7-615E-4A9A-BB76-4FF88751D07D}" dt="2023-06-30T09:47:07.692" v="0" actId="478"/>
          <ac:spMkLst>
            <pc:docMk/>
            <pc:sldMk cId="452561521" sldId="256"/>
            <ac:spMk id="177" creationId="{756A2EE4-C532-92CB-A5F6-20D1B33A74A1}"/>
          </ac:spMkLst>
        </pc:spChg>
        <pc:spChg chg="del">
          <ac:chgData name="Richard Dare" userId="9b8a80e8-7968-4268-8ea1-a48945de55cb" providerId="ADAL" clId="{B259C6D7-615E-4A9A-BB76-4FF88751D07D}" dt="2023-06-30T09:47:07.692" v="0" actId="478"/>
          <ac:spMkLst>
            <pc:docMk/>
            <pc:sldMk cId="452561521" sldId="256"/>
            <ac:spMk id="178" creationId="{59F6B1A7-01B1-5216-95BA-9E7EF4FAB41C}"/>
          </ac:spMkLst>
        </pc:spChg>
        <pc:spChg chg="del">
          <ac:chgData name="Richard Dare" userId="9b8a80e8-7968-4268-8ea1-a48945de55cb" providerId="ADAL" clId="{B259C6D7-615E-4A9A-BB76-4FF88751D07D}" dt="2023-06-30T09:47:36.586" v="8" actId="478"/>
          <ac:spMkLst>
            <pc:docMk/>
            <pc:sldMk cId="452561521" sldId="256"/>
            <ac:spMk id="181" creationId="{C9874A50-F33F-4CDD-78F7-91365F649156}"/>
          </ac:spMkLst>
        </pc:spChg>
        <pc:spChg chg="del">
          <ac:chgData name="Richard Dare" userId="9b8a80e8-7968-4268-8ea1-a48945de55cb" providerId="ADAL" clId="{B259C6D7-615E-4A9A-BB76-4FF88751D07D}" dt="2023-06-30T09:47:07.692" v="0" actId="478"/>
          <ac:spMkLst>
            <pc:docMk/>
            <pc:sldMk cId="452561521" sldId="256"/>
            <ac:spMk id="182" creationId="{D383B4FB-90C9-B10F-1009-206218F458B7}"/>
          </ac:spMkLst>
        </pc:spChg>
        <pc:spChg chg="del">
          <ac:chgData name="Richard Dare" userId="9b8a80e8-7968-4268-8ea1-a48945de55cb" providerId="ADAL" clId="{B259C6D7-615E-4A9A-BB76-4FF88751D07D}" dt="2023-06-30T09:48:34.760" v="19" actId="478"/>
          <ac:spMkLst>
            <pc:docMk/>
            <pc:sldMk cId="452561521" sldId="256"/>
            <ac:spMk id="187" creationId="{3FC6BE07-4444-A17B-F437-E8F1E502469E}"/>
          </ac:spMkLst>
        </pc:spChg>
        <pc:spChg chg="del">
          <ac:chgData name="Richard Dare" userId="9b8a80e8-7968-4268-8ea1-a48945de55cb" providerId="ADAL" clId="{B259C6D7-615E-4A9A-BB76-4FF88751D07D}" dt="2023-06-30T09:48:34.760" v="19" actId="478"/>
          <ac:spMkLst>
            <pc:docMk/>
            <pc:sldMk cId="452561521" sldId="256"/>
            <ac:spMk id="190" creationId="{99466F78-4662-A533-12DE-0CC00B88BFA9}"/>
          </ac:spMkLst>
        </pc:spChg>
        <pc:spChg chg="del">
          <ac:chgData name="Richard Dare" userId="9b8a80e8-7968-4268-8ea1-a48945de55cb" providerId="ADAL" clId="{B259C6D7-615E-4A9A-BB76-4FF88751D07D}" dt="2023-06-30T09:48:34.760" v="19" actId="478"/>
          <ac:spMkLst>
            <pc:docMk/>
            <pc:sldMk cId="452561521" sldId="256"/>
            <ac:spMk id="191" creationId="{4B7E9ADE-FE48-06B7-CC37-182912E23DAB}"/>
          </ac:spMkLst>
        </pc:spChg>
        <pc:spChg chg="del">
          <ac:chgData name="Richard Dare" userId="9b8a80e8-7968-4268-8ea1-a48945de55cb" providerId="ADAL" clId="{B259C6D7-615E-4A9A-BB76-4FF88751D07D}" dt="2023-06-30T09:48:01.984" v="11" actId="478"/>
          <ac:spMkLst>
            <pc:docMk/>
            <pc:sldMk cId="452561521" sldId="256"/>
            <ac:spMk id="192" creationId="{04760FA8-C67A-4D63-8F6D-A9E4DAC653AB}"/>
          </ac:spMkLst>
        </pc:spChg>
        <pc:spChg chg="del">
          <ac:chgData name="Richard Dare" userId="9b8a80e8-7968-4268-8ea1-a48945de55cb" providerId="ADAL" clId="{B259C6D7-615E-4A9A-BB76-4FF88751D07D}" dt="2023-06-30T09:48:01.984" v="11" actId="478"/>
          <ac:spMkLst>
            <pc:docMk/>
            <pc:sldMk cId="452561521" sldId="256"/>
            <ac:spMk id="193" creationId="{29BD38B5-8C39-70A7-AFD8-8859DF519CEE}"/>
          </ac:spMkLst>
        </pc:spChg>
        <pc:spChg chg="del">
          <ac:chgData name="Richard Dare" userId="9b8a80e8-7968-4268-8ea1-a48945de55cb" providerId="ADAL" clId="{B259C6D7-615E-4A9A-BB76-4FF88751D07D}" dt="2023-06-30T09:48:05.241" v="12" actId="478"/>
          <ac:spMkLst>
            <pc:docMk/>
            <pc:sldMk cId="452561521" sldId="256"/>
            <ac:spMk id="197" creationId="{22F07BAE-60C9-C173-DEB7-35D73F1EB88E}"/>
          </ac:spMkLst>
        </pc:spChg>
        <pc:spChg chg="del">
          <ac:chgData name="Richard Dare" userId="9b8a80e8-7968-4268-8ea1-a48945de55cb" providerId="ADAL" clId="{B259C6D7-615E-4A9A-BB76-4FF88751D07D}" dt="2023-06-30T09:48:34.760" v="19" actId="478"/>
          <ac:spMkLst>
            <pc:docMk/>
            <pc:sldMk cId="452561521" sldId="256"/>
            <ac:spMk id="198" creationId="{5703BB52-F199-A42D-5F32-C71CB22FF407}"/>
          </ac:spMkLst>
        </pc:spChg>
        <pc:spChg chg="del">
          <ac:chgData name="Richard Dare" userId="9b8a80e8-7968-4268-8ea1-a48945de55cb" providerId="ADAL" clId="{B259C6D7-615E-4A9A-BB76-4FF88751D07D}" dt="2023-06-30T09:48:34.760" v="19" actId="478"/>
          <ac:spMkLst>
            <pc:docMk/>
            <pc:sldMk cId="452561521" sldId="256"/>
            <ac:spMk id="199" creationId="{60867DFC-A59F-AB21-343B-7E1D71430D90}"/>
          </ac:spMkLst>
        </pc:spChg>
        <pc:spChg chg="del">
          <ac:chgData name="Richard Dare" userId="9b8a80e8-7968-4268-8ea1-a48945de55cb" providerId="ADAL" clId="{B259C6D7-615E-4A9A-BB76-4FF88751D07D}" dt="2023-06-30T09:48:01.984" v="11" actId="478"/>
          <ac:spMkLst>
            <pc:docMk/>
            <pc:sldMk cId="452561521" sldId="256"/>
            <ac:spMk id="200" creationId="{68C6C667-21F5-848F-61C1-A30E09B2FB8E}"/>
          </ac:spMkLst>
        </pc:spChg>
        <pc:spChg chg="del">
          <ac:chgData name="Richard Dare" userId="9b8a80e8-7968-4268-8ea1-a48945de55cb" providerId="ADAL" clId="{B259C6D7-615E-4A9A-BB76-4FF88751D07D}" dt="2023-06-30T09:48:06.772" v="13" actId="478"/>
          <ac:spMkLst>
            <pc:docMk/>
            <pc:sldMk cId="452561521" sldId="256"/>
            <ac:spMk id="201" creationId="{6E931D5A-8B41-F784-9A2D-78F28490C52F}"/>
          </ac:spMkLst>
        </pc:spChg>
        <pc:spChg chg="del">
          <ac:chgData name="Richard Dare" userId="9b8a80e8-7968-4268-8ea1-a48945de55cb" providerId="ADAL" clId="{B259C6D7-615E-4A9A-BB76-4FF88751D07D}" dt="2023-06-30T09:48:34.760" v="19" actId="478"/>
          <ac:spMkLst>
            <pc:docMk/>
            <pc:sldMk cId="452561521" sldId="256"/>
            <ac:spMk id="204" creationId="{5009C860-47B2-02B3-C09E-76A37C419743}"/>
          </ac:spMkLst>
        </pc:spChg>
        <pc:spChg chg="del">
          <ac:chgData name="Richard Dare" userId="9b8a80e8-7968-4268-8ea1-a48945de55cb" providerId="ADAL" clId="{B259C6D7-615E-4A9A-BB76-4FF88751D07D}" dt="2023-06-30T09:48:01.984" v="11" actId="478"/>
          <ac:spMkLst>
            <pc:docMk/>
            <pc:sldMk cId="452561521" sldId="256"/>
            <ac:spMk id="205" creationId="{4C0A36C7-448E-5D4F-405F-F48B88D8C381}"/>
          </ac:spMkLst>
        </pc:spChg>
      </pc:sldChg>
      <pc:sldChg chg="addSp delSp modSp mod">
        <pc:chgData name="Richard Dare" userId="9b8a80e8-7968-4268-8ea1-a48945de55cb" providerId="ADAL" clId="{B259C6D7-615E-4A9A-BB76-4FF88751D07D}" dt="2023-06-30T10:19:19.624" v="81" actId="1076"/>
        <pc:sldMkLst>
          <pc:docMk/>
          <pc:sldMk cId="2058104709" sldId="393"/>
        </pc:sldMkLst>
        <pc:spChg chg="add mod">
          <ac:chgData name="Richard Dare" userId="9b8a80e8-7968-4268-8ea1-a48945de55cb" providerId="ADAL" clId="{B259C6D7-615E-4A9A-BB76-4FF88751D07D}" dt="2023-06-30T09:49:45.764" v="41" actId="1076"/>
          <ac:spMkLst>
            <pc:docMk/>
            <pc:sldMk cId="2058104709" sldId="393"/>
            <ac:spMk id="2" creationId="{7EF8A0ED-2D0B-7768-51E5-4CD956D57365}"/>
          </ac:spMkLst>
        </pc:spChg>
        <pc:spChg chg="add mod">
          <ac:chgData name="Richard Dare" userId="9b8a80e8-7968-4268-8ea1-a48945de55cb" providerId="ADAL" clId="{B259C6D7-615E-4A9A-BB76-4FF88751D07D}" dt="2023-06-30T09:49:50.296" v="42" actId="20577"/>
          <ac:spMkLst>
            <pc:docMk/>
            <pc:sldMk cId="2058104709" sldId="393"/>
            <ac:spMk id="3" creationId="{000B26F2-8123-0701-A0D7-9EEC1269813A}"/>
          </ac:spMkLst>
        </pc:spChg>
        <pc:spChg chg="del">
          <ac:chgData name="Richard Dare" userId="9b8a80e8-7968-4268-8ea1-a48945de55cb" providerId="ADAL" clId="{B259C6D7-615E-4A9A-BB76-4FF88751D07D}" dt="2023-06-30T09:49:56.766" v="44" actId="478"/>
          <ac:spMkLst>
            <pc:docMk/>
            <pc:sldMk cId="2058104709" sldId="393"/>
            <ac:spMk id="4" creationId="{8D5B2494-822C-28FB-C573-A66D533FAD64}"/>
          </ac:spMkLst>
        </pc:spChg>
        <pc:spChg chg="del">
          <ac:chgData name="Richard Dare" userId="9b8a80e8-7968-4268-8ea1-a48945de55cb" providerId="ADAL" clId="{B259C6D7-615E-4A9A-BB76-4FF88751D07D}" dt="2023-06-30T09:49:35.147" v="38" actId="478"/>
          <ac:spMkLst>
            <pc:docMk/>
            <pc:sldMk cId="2058104709" sldId="393"/>
            <ac:spMk id="5" creationId="{30B2A4F9-11C7-211C-3652-6A7DA221C6C4}"/>
          </ac:spMkLst>
        </pc:spChg>
        <pc:spChg chg="add mod">
          <ac:chgData name="Richard Dare" userId="9b8a80e8-7968-4268-8ea1-a48945de55cb" providerId="ADAL" clId="{B259C6D7-615E-4A9A-BB76-4FF88751D07D}" dt="2023-06-30T09:49:52.511" v="43" actId="6549"/>
          <ac:spMkLst>
            <pc:docMk/>
            <pc:sldMk cId="2058104709" sldId="393"/>
            <ac:spMk id="6" creationId="{EBA7B679-CF76-0423-80E7-8D66D58DBFF1}"/>
          </ac:spMkLst>
        </pc:spChg>
        <pc:spChg chg="add mod">
          <ac:chgData name="Richard Dare" userId="9b8a80e8-7968-4268-8ea1-a48945de55cb" providerId="ADAL" clId="{B259C6D7-615E-4A9A-BB76-4FF88751D07D}" dt="2023-06-30T09:49:45.764" v="41" actId="1076"/>
          <ac:spMkLst>
            <pc:docMk/>
            <pc:sldMk cId="2058104709" sldId="393"/>
            <ac:spMk id="8" creationId="{F0026026-5E8E-655E-ADA0-8039F66E9BE7}"/>
          </ac:spMkLst>
        </pc:spChg>
        <pc:spChg chg="add mod">
          <ac:chgData name="Richard Dare" userId="9b8a80e8-7968-4268-8ea1-a48945de55cb" providerId="ADAL" clId="{B259C6D7-615E-4A9A-BB76-4FF88751D07D}" dt="2023-06-30T09:50:14.216" v="46" actId="1076"/>
          <ac:spMkLst>
            <pc:docMk/>
            <pc:sldMk cId="2058104709" sldId="393"/>
            <ac:spMk id="9" creationId="{9B1FFE2C-8EDF-39A0-5778-0A5181C63211}"/>
          </ac:spMkLst>
        </pc:spChg>
        <pc:spChg chg="add mod">
          <ac:chgData name="Richard Dare" userId="9b8a80e8-7968-4268-8ea1-a48945de55cb" providerId="ADAL" clId="{B259C6D7-615E-4A9A-BB76-4FF88751D07D}" dt="2023-06-30T09:50:14.216" v="46" actId="1076"/>
          <ac:spMkLst>
            <pc:docMk/>
            <pc:sldMk cId="2058104709" sldId="393"/>
            <ac:spMk id="10" creationId="{63EBDD76-A18F-A7AD-8066-046230FB9B84}"/>
          </ac:spMkLst>
        </pc:spChg>
        <pc:spChg chg="add mod">
          <ac:chgData name="Richard Dare" userId="9b8a80e8-7968-4268-8ea1-a48945de55cb" providerId="ADAL" clId="{B259C6D7-615E-4A9A-BB76-4FF88751D07D}" dt="2023-06-30T09:50:14.216" v="46" actId="1076"/>
          <ac:spMkLst>
            <pc:docMk/>
            <pc:sldMk cId="2058104709" sldId="393"/>
            <ac:spMk id="11" creationId="{C096CB98-3B44-A5E5-C4B7-AC130253A62D}"/>
          </ac:spMkLst>
        </pc:spChg>
        <pc:spChg chg="add mod">
          <ac:chgData name="Richard Dare" userId="9b8a80e8-7968-4268-8ea1-a48945de55cb" providerId="ADAL" clId="{B259C6D7-615E-4A9A-BB76-4FF88751D07D}" dt="2023-06-30T09:50:14.216" v="46" actId="1076"/>
          <ac:spMkLst>
            <pc:docMk/>
            <pc:sldMk cId="2058104709" sldId="393"/>
            <ac:spMk id="12" creationId="{E9D650D0-6699-FA34-E235-B50F270D0A20}"/>
          </ac:spMkLst>
        </pc:spChg>
        <pc:spChg chg="add mod">
          <ac:chgData name="Richard Dare" userId="9b8a80e8-7968-4268-8ea1-a48945de55cb" providerId="ADAL" clId="{B259C6D7-615E-4A9A-BB76-4FF88751D07D}" dt="2023-06-30T10:17:05.150" v="50" actId="1076"/>
          <ac:spMkLst>
            <pc:docMk/>
            <pc:sldMk cId="2058104709" sldId="393"/>
            <ac:spMk id="13" creationId="{B264D602-F93F-3C31-39AD-B871D38773FF}"/>
          </ac:spMkLst>
        </pc:spChg>
        <pc:spChg chg="add mod">
          <ac:chgData name="Richard Dare" userId="9b8a80e8-7968-4268-8ea1-a48945de55cb" providerId="ADAL" clId="{B259C6D7-615E-4A9A-BB76-4FF88751D07D}" dt="2023-06-30T10:17:08.900" v="52" actId="20577"/>
          <ac:spMkLst>
            <pc:docMk/>
            <pc:sldMk cId="2058104709" sldId="393"/>
            <ac:spMk id="14" creationId="{A6F0E2EF-F28E-6A49-D584-416715F7FF53}"/>
          </ac:spMkLst>
        </pc:spChg>
        <pc:spChg chg="add mod">
          <ac:chgData name="Richard Dare" userId="9b8a80e8-7968-4268-8ea1-a48945de55cb" providerId="ADAL" clId="{B259C6D7-615E-4A9A-BB76-4FF88751D07D}" dt="2023-06-30T10:17:05.150" v="50" actId="1076"/>
          <ac:spMkLst>
            <pc:docMk/>
            <pc:sldMk cId="2058104709" sldId="393"/>
            <ac:spMk id="15" creationId="{5B6D6C45-9BA6-9F68-6F96-359852A54918}"/>
          </ac:spMkLst>
        </pc:spChg>
        <pc:spChg chg="add mod">
          <ac:chgData name="Richard Dare" userId="9b8a80e8-7968-4268-8ea1-a48945de55cb" providerId="ADAL" clId="{B259C6D7-615E-4A9A-BB76-4FF88751D07D}" dt="2023-06-30T10:17:05.150" v="50" actId="1076"/>
          <ac:spMkLst>
            <pc:docMk/>
            <pc:sldMk cId="2058104709" sldId="393"/>
            <ac:spMk id="16" creationId="{46FA8632-EC69-DAEA-0F45-C8B1BD00F911}"/>
          </ac:spMkLst>
        </pc:spChg>
        <pc:spChg chg="add mod">
          <ac:chgData name="Richard Dare" userId="9b8a80e8-7968-4268-8ea1-a48945de55cb" providerId="ADAL" clId="{B259C6D7-615E-4A9A-BB76-4FF88751D07D}" dt="2023-06-30T10:17:24.781" v="55" actId="1076"/>
          <ac:spMkLst>
            <pc:docMk/>
            <pc:sldMk cId="2058104709" sldId="393"/>
            <ac:spMk id="17" creationId="{2079AADD-1C6D-F939-219E-8EB6E65D4001}"/>
          </ac:spMkLst>
        </pc:spChg>
        <pc:spChg chg="add mod">
          <ac:chgData name="Richard Dare" userId="9b8a80e8-7968-4268-8ea1-a48945de55cb" providerId="ADAL" clId="{B259C6D7-615E-4A9A-BB76-4FF88751D07D}" dt="2023-06-30T10:17:24.781" v="55" actId="1076"/>
          <ac:spMkLst>
            <pc:docMk/>
            <pc:sldMk cId="2058104709" sldId="393"/>
            <ac:spMk id="18" creationId="{342BF840-C84C-8D72-61BF-B7D26F04E3BF}"/>
          </ac:spMkLst>
        </pc:spChg>
        <pc:spChg chg="add mod">
          <ac:chgData name="Richard Dare" userId="9b8a80e8-7968-4268-8ea1-a48945de55cb" providerId="ADAL" clId="{B259C6D7-615E-4A9A-BB76-4FF88751D07D}" dt="2023-06-30T10:17:24.781" v="55" actId="1076"/>
          <ac:spMkLst>
            <pc:docMk/>
            <pc:sldMk cId="2058104709" sldId="393"/>
            <ac:spMk id="19" creationId="{E026D276-84B5-4875-713D-8BD916E78A19}"/>
          </ac:spMkLst>
        </pc:spChg>
        <pc:spChg chg="add mod">
          <ac:chgData name="Richard Dare" userId="9b8a80e8-7968-4268-8ea1-a48945de55cb" providerId="ADAL" clId="{B259C6D7-615E-4A9A-BB76-4FF88751D07D}" dt="2023-06-30T10:17:24.781" v="55" actId="1076"/>
          <ac:spMkLst>
            <pc:docMk/>
            <pc:sldMk cId="2058104709" sldId="393"/>
            <ac:spMk id="20" creationId="{D2C02E39-FFC0-9383-FC02-AFFED0FBE805}"/>
          </ac:spMkLst>
        </pc:spChg>
        <pc:spChg chg="add mod">
          <ac:chgData name="Richard Dare" userId="9b8a80e8-7968-4268-8ea1-a48945de55cb" providerId="ADAL" clId="{B259C6D7-615E-4A9A-BB76-4FF88751D07D}" dt="2023-06-30T10:17:48.523" v="59" actId="1076"/>
          <ac:spMkLst>
            <pc:docMk/>
            <pc:sldMk cId="2058104709" sldId="393"/>
            <ac:spMk id="21" creationId="{248D0CE1-DA4B-3A34-2FBD-621D8C1E0B55}"/>
          </ac:spMkLst>
        </pc:spChg>
        <pc:spChg chg="add mod">
          <ac:chgData name="Richard Dare" userId="9b8a80e8-7968-4268-8ea1-a48945de55cb" providerId="ADAL" clId="{B259C6D7-615E-4A9A-BB76-4FF88751D07D}" dt="2023-06-30T10:17:52.069" v="60" actId="6549"/>
          <ac:spMkLst>
            <pc:docMk/>
            <pc:sldMk cId="2058104709" sldId="393"/>
            <ac:spMk id="22" creationId="{617C308F-D403-D4C8-56CA-6A12A7123E66}"/>
          </ac:spMkLst>
        </pc:spChg>
        <pc:spChg chg="add mod">
          <ac:chgData name="Richard Dare" userId="9b8a80e8-7968-4268-8ea1-a48945de55cb" providerId="ADAL" clId="{B259C6D7-615E-4A9A-BB76-4FF88751D07D}" dt="2023-06-30T10:17:48.523" v="59" actId="1076"/>
          <ac:spMkLst>
            <pc:docMk/>
            <pc:sldMk cId="2058104709" sldId="393"/>
            <ac:spMk id="23" creationId="{04078EA3-A859-D84F-7F5F-9B4BBDA354A1}"/>
          </ac:spMkLst>
        </pc:spChg>
        <pc:spChg chg="add mod">
          <ac:chgData name="Richard Dare" userId="9b8a80e8-7968-4268-8ea1-a48945de55cb" providerId="ADAL" clId="{B259C6D7-615E-4A9A-BB76-4FF88751D07D}" dt="2023-06-30T10:17:48.523" v="59" actId="1076"/>
          <ac:spMkLst>
            <pc:docMk/>
            <pc:sldMk cId="2058104709" sldId="393"/>
            <ac:spMk id="24" creationId="{0153450F-F43C-2E8F-4B2B-741BF3967C9B}"/>
          </ac:spMkLst>
        </pc:spChg>
        <pc:spChg chg="add mod">
          <ac:chgData name="Richard Dare" userId="9b8a80e8-7968-4268-8ea1-a48945de55cb" providerId="ADAL" clId="{B259C6D7-615E-4A9A-BB76-4FF88751D07D}" dt="2023-06-30T10:18:06.083" v="62" actId="1076"/>
          <ac:spMkLst>
            <pc:docMk/>
            <pc:sldMk cId="2058104709" sldId="393"/>
            <ac:spMk id="25" creationId="{AA335448-28EC-C395-E799-3BE6E8E1A36F}"/>
          </ac:spMkLst>
        </pc:spChg>
        <pc:spChg chg="add mod">
          <ac:chgData name="Richard Dare" userId="9b8a80e8-7968-4268-8ea1-a48945de55cb" providerId="ADAL" clId="{B259C6D7-615E-4A9A-BB76-4FF88751D07D}" dt="2023-06-30T10:18:06.083" v="62" actId="1076"/>
          <ac:spMkLst>
            <pc:docMk/>
            <pc:sldMk cId="2058104709" sldId="393"/>
            <ac:spMk id="26" creationId="{62C8CC2C-84EE-9C0F-67B2-947A6DD13D33}"/>
          </ac:spMkLst>
        </pc:spChg>
        <pc:spChg chg="add mod">
          <ac:chgData name="Richard Dare" userId="9b8a80e8-7968-4268-8ea1-a48945de55cb" providerId="ADAL" clId="{B259C6D7-615E-4A9A-BB76-4FF88751D07D}" dt="2023-06-30T10:18:06.083" v="62" actId="1076"/>
          <ac:spMkLst>
            <pc:docMk/>
            <pc:sldMk cId="2058104709" sldId="393"/>
            <ac:spMk id="27" creationId="{554396BD-EA9F-11D7-AA8F-925FD0FDF2D5}"/>
          </ac:spMkLst>
        </pc:spChg>
        <pc:spChg chg="add mod">
          <ac:chgData name="Richard Dare" userId="9b8a80e8-7968-4268-8ea1-a48945de55cb" providerId="ADAL" clId="{B259C6D7-615E-4A9A-BB76-4FF88751D07D}" dt="2023-06-30T10:18:06.083" v="62" actId="1076"/>
          <ac:spMkLst>
            <pc:docMk/>
            <pc:sldMk cId="2058104709" sldId="393"/>
            <ac:spMk id="28" creationId="{01BDA07D-8BC3-04D7-6889-366FEB88C10A}"/>
          </ac:spMkLst>
        </pc:spChg>
        <pc:spChg chg="add mod">
          <ac:chgData name="Richard Dare" userId="9b8a80e8-7968-4268-8ea1-a48945de55cb" providerId="ADAL" clId="{B259C6D7-615E-4A9A-BB76-4FF88751D07D}" dt="2023-06-30T10:18:33.847" v="65" actId="1076"/>
          <ac:spMkLst>
            <pc:docMk/>
            <pc:sldMk cId="2058104709" sldId="393"/>
            <ac:spMk id="29" creationId="{F24E8B84-E423-B8B5-B2CE-8FD41BB806FF}"/>
          </ac:spMkLst>
        </pc:spChg>
        <pc:spChg chg="add mod">
          <ac:chgData name="Richard Dare" userId="9b8a80e8-7968-4268-8ea1-a48945de55cb" providerId="ADAL" clId="{B259C6D7-615E-4A9A-BB76-4FF88751D07D}" dt="2023-06-30T10:18:56.665" v="78" actId="20577"/>
          <ac:spMkLst>
            <pc:docMk/>
            <pc:sldMk cId="2058104709" sldId="393"/>
            <ac:spMk id="30" creationId="{9C5CF07B-768F-FCCC-8DB3-167BA57C1B63}"/>
          </ac:spMkLst>
        </pc:spChg>
        <pc:spChg chg="add mod">
          <ac:chgData name="Richard Dare" userId="9b8a80e8-7968-4268-8ea1-a48945de55cb" providerId="ADAL" clId="{B259C6D7-615E-4A9A-BB76-4FF88751D07D}" dt="2023-06-30T10:18:33.847" v="65" actId="1076"/>
          <ac:spMkLst>
            <pc:docMk/>
            <pc:sldMk cId="2058104709" sldId="393"/>
            <ac:spMk id="31" creationId="{B5FA2947-DA54-EDB2-9D4B-11B4999E950E}"/>
          </ac:spMkLst>
        </pc:spChg>
        <pc:spChg chg="add mod">
          <ac:chgData name="Richard Dare" userId="9b8a80e8-7968-4268-8ea1-a48945de55cb" providerId="ADAL" clId="{B259C6D7-615E-4A9A-BB76-4FF88751D07D}" dt="2023-06-30T10:18:33.847" v="65" actId="1076"/>
          <ac:spMkLst>
            <pc:docMk/>
            <pc:sldMk cId="2058104709" sldId="393"/>
            <ac:spMk id="32" creationId="{11F9037E-1884-56C7-1EF2-B0F2156FDA31}"/>
          </ac:spMkLst>
        </pc:spChg>
        <pc:spChg chg="add mod">
          <ac:chgData name="Richard Dare" userId="9b8a80e8-7968-4268-8ea1-a48945de55cb" providerId="ADAL" clId="{B259C6D7-615E-4A9A-BB76-4FF88751D07D}" dt="2023-06-30T10:19:19.624" v="81" actId="1076"/>
          <ac:spMkLst>
            <pc:docMk/>
            <pc:sldMk cId="2058104709" sldId="393"/>
            <ac:spMk id="33" creationId="{523FE86E-2D8A-0316-D963-1AD88B830880}"/>
          </ac:spMkLst>
        </pc:spChg>
        <pc:spChg chg="add mod">
          <ac:chgData name="Richard Dare" userId="9b8a80e8-7968-4268-8ea1-a48945de55cb" providerId="ADAL" clId="{B259C6D7-615E-4A9A-BB76-4FF88751D07D}" dt="2023-06-30T10:19:19.624" v="81" actId="1076"/>
          <ac:spMkLst>
            <pc:docMk/>
            <pc:sldMk cId="2058104709" sldId="393"/>
            <ac:spMk id="34" creationId="{44FA8DD7-E3B5-A881-4ABF-A408E8060DF3}"/>
          </ac:spMkLst>
        </pc:spChg>
        <pc:spChg chg="add mod">
          <ac:chgData name="Richard Dare" userId="9b8a80e8-7968-4268-8ea1-a48945de55cb" providerId="ADAL" clId="{B259C6D7-615E-4A9A-BB76-4FF88751D07D}" dt="2023-06-30T10:19:19.624" v="81" actId="1076"/>
          <ac:spMkLst>
            <pc:docMk/>
            <pc:sldMk cId="2058104709" sldId="393"/>
            <ac:spMk id="35" creationId="{4E6FF296-68B4-EFFF-4A20-6071EB536DAA}"/>
          </ac:spMkLst>
        </pc:spChg>
        <pc:spChg chg="add mod">
          <ac:chgData name="Richard Dare" userId="9b8a80e8-7968-4268-8ea1-a48945de55cb" providerId="ADAL" clId="{B259C6D7-615E-4A9A-BB76-4FF88751D07D}" dt="2023-06-30T10:19:19.624" v="81" actId="1076"/>
          <ac:spMkLst>
            <pc:docMk/>
            <pc:sldMk cId="2058104709" sldId="393"/>
            <ac:spMk id="36" creationId="{72FB2A5D-7C18-514A-B722-2F95F2F8BC78}"/>
          </ac:spMkLst>
        </pc:spChg>
        <pc:spChg chg="del">
          <ac:chgData name="Richard Dare" userId="9b8a80e8-7968-4268-8ea1-a48945de55cb" providerId="ADAL" clId="{B259C6D7-615E-4A9A-BB76-4FF88751D07D}" dt="2023-06-30T09:49:56.766" v="44" actId="478"/>
          <ac:spMkLst>
            <pc:docMk/>
            <pc:sldMk cId="2058104709" sldId="393"/>
            <ac:spMk id="80" creationId="{81DB4549-0A27-F849-E7F0-D0B277DBACA1}"/>
          </ac:spMkLst>
        </pc:spChg>
        <pc:spChg chg="del">
          <ac:chgData name="Richard Dare" userId="9b8a80e8-7968-4268-8ea1-a48945de55cb" providerId="ADAL" clId="{B259C6D7-615E-4A9A-BB76-4FF88751D07D}" dt="2023-06-30T09:49:56.766" v="44" actId="478"/>
          <ac:spMkLst>
            <pc:docMk/>
            <pc:sldMk cId="2058104709" sldId="393"/>
            <ac:spMk id="125" creationId="{3F74274A-A2C5-D217-5E81-7A6A66AC84A6}"/>
          </ac:spMkLst>
        </pc:spChg>
        <pc:spChg chg="del">
          <ac:chgData name="Richard Dare" userId="9b8a80e8-7968-4268-8ea1-a48945de55cb" providerId="ADAL" clId="{B259C6D7-615E-4A9A-BB76-4FF88751D07D}" dt="2023-06-30T09:49:56.766" v="44" actId="478"/>
          <ac:spMkLst>
            <pc:docMk/>
            <pc:sldMk cId="2058104709" sldId="393"/>
            <ac:spMk id="126" creationId="{56FCBADB-9086-EF91-7B0C-207B79A46B1A}"/>
          </ac:spMkLst>
        </pc:spChg>
        <pc:spChg chg="del">
          <ac:chgData name="Richard Dare" userId="9b8a80e8-7968-4268-8ea1-a48945de55cb" providerId="ADAL" clId="{B259C6D7-615E-4A9A-BB76-4FF88751D07D}" dt="2023-06-30T09:49:35.147" v="38" actId="478"/>
          <ac:spMkLst>
            <pc:docMk/>
            <pc:sldMk cId="2058104709" sldId="393"/>
            <ac:spMk id="127" creationId="{AAF8B3EE-0A93-5EC5-181B-48733FF7CCE1}"/>
          </ac:spMkLst>
        </pc:spChg>
        <pc:spChg chg="del">
          <ac:chgData name="Richard Dare" userId="9b8a80e8-7968-4268-8ea1-a48945de55cb" providerId="ADAL" clId="{B259C6D7-615E-4A9A-BB76-4FF88751D07D}" dt="2023-06-30T09:49:35.147" v="38" actId="478"/>
          <ac:spMkLst>
            <pc:docMk/>
            <pc:sldMk cId="2058104709" sldId="393"/>
            <ac:spMk id="128" creationId="{0CD9E095-5890-B332-8376-A74A36E5C003}"/>
          </ac:spMkLst>
        </pc:spChg>
        <pc:spChg chg="del">
          <ac:chgData name="Richard Dare" userId="9b8a80e8-7968-4268-8ea1-a48945de55cb" providerId="ADAL" clId="{B259C6D7-615E-4A9A-BB76-4FF88751D07D}" dt="2023-06-30T09:49:38.421" v="39" actId="478"/>
          <ac:spMkLst>
            <pc:docMk/>
            <pc:sldMk cId="2058104709" sldId="393"/>
            <ac:spMk id="132" creationId="{1EA852B2-98FC-C513-8369-060E478DCB96}"/>
          </ac:spMkLst>
        </pc:spChg>
        <pc:spChg chg="del">
          <ac:chgData name="Richard Dare" userId="9b8a80e8-7968-4268-8ea1-a48945de55cb" providerId="ADAL" clId="{B259C6D7-615E-4A9A-BB76-4FF88751D07D}" dt="2023-06-30T09:49:56.766" v="44" actId="478"/>
          <ac:spMkLst>
            <pc:docMk/>
            <pc:sldMk cId="2058104709" sldId="393"/>
            <ac:spMk id="134" creationId="{B1F8FD07-AAAD-D021-2609-4FE7FF1C5E99}"/>
          </ac:spMkLst>
        </pc:spChg>
        <pc:spChg chg="del">
          <ac:chgData name="Richard Dare" userId="9b8a80e8-7968-4268-8ea1-a48945de55cb" providerId="ADAL" clId="{B259C6D7-615E-4A9A-BB76-4FF88751D07D}" dt="2023-06-30T09:49:35.147" v="38" actId="478"/>
          <ac:spMkLst>
            <pc:docMk/>
            <pc:sldMk cId="2058104709" sldId="393"/>
            <ac:spMk id="135" creationId="{57CC3998-0406-8B2F-EA8E-43971825A9CF}"/>
          </ac:spMkLst>
        </pc:spChg>
        <pc:spChg chg="del">
          <ac:chgData name="Richard Dare" userId="9b8a80e8-7968-4268-8ea1-a48945de55cb" providerId="ADAL" clId="{B259C6D7-615E-4A9A-BB76-4FF88751D07D}" dt="2023-06-30T10:17:13.341" v="53" actId="478"/>
          <ac:spMkLst>
            <pc:docMk/>
            <pc:sldMk cId="2058104709" sldId="393"/>
            <ac:spMk id="140" creationId="{8FD252AB-36B5-C3C6-2161-E695DA2790C2}"/>
          </ac:spMkLst>
        </pc:spChg>
        <pc:spChg chg="del">
          <ac:chgData name="Richard Dare" userId="9b8a80e8-7968-4268-8ea1-a48945de55cb" providerId="ADAL" clId="{B259C6D7-615E-4A9A-BB76-4FF88751D07D}" dt="2023-06-30T10:17:13.341" v="53" actId="478"/>
          <ac:spMkLst>
            <pc:docMk/>
            <pc:sldMk cId="2058104709" sldId="393"/>
            <ac:spMk id="143" creationId="{D03DBF0D-45A8-6484-2C90-ED8420CE9304}"/>
          </ac:spMkLst>
        </pc:spChg>
        <pc:spChg chg="del">
          <ac:chgData name="Richard Dare" userId="9b8a80e8-7968-4268-8ea1-a48945de55cb" providerId="ADAL" clId="{B259C6D7-615E-4A9A-BB76-4FF88751D07D}" dt="2023-06-30T10:17:13.341" v="53" actId="478"/>
          <ac:spMkLst>
            <pc:docMk/>
            <pc:sldMk cId="2058104709" sldId="393"/>
            <ac:spMk id="144" creationId="{0A954236-325C-6CDD-32B1-986FDE5B1AC2}"/>
          </ac:spMkLst>
        </pc:spChg>
        <pc:spChg chg="del">
          <ac:chgData name="Richard Dare" userId="9b8a80e8-7968-4268-8ea1-a48945de55cb" providerId="ADAL" clId="{B259C6D7-615E-4A9A-BB76-4FF88751D07D}" dt="2023-06-30T10:16:44.750" v="47" actId="478"/>
          <ac:spMkLst>
            <pc:docMk/>
            <pc:sldMk cId="2058104709" sldId="393"/>
            <ac:spMk id="145" creationId="{4659AB50-10E4-8DE8-D489-73F6AF8EADD4}"/>
          </ac:spMkLst>
        </pc:spChg>
        <pc:spChg chg="del">
          <ac:chgData name="Richard Dare" userId="9b8a80e8-7968-4268-8ea1-a48945de55cb" providerId="ADAL" clId="{B259C6D7-615E-4A9A-BB76-4FF88751D07D}" dt="2023-06-30T10:16:44.750" v="47" actId="478"/>
          <ac:spMkLst>
            <pc:docMk/>
            <pc:sldMk cId="2058104709" sldId="393"/>
            <ac:spMk id="146" creationId="{C77AB3EE-DAD5-F5EE-98B0-51BFFEF425FA}"/>
          </ac:spMkLst>
        </pc:spChg>
        <pc:spChg chg="del">
          <ac:chgData name="Richard Dare" userId="9b8a80e8-7968-4268-8ea1-a48945de55cb" providerId="ADAL" clId="{B259C6D7-615E-4A9A-BB76-4FF88751D07D}" dt="2023-06-30T10:16:47.534" v="48" actId="478"/>
          <ac:spMkLst>
            <pc:docMk/>
            <pc:sldMk cId="2058104709" sldId="393"/>
            <ac:spMk id="150" creationId="{AADE43B7-2E94-02F7-4A60-5AF38F5FEEFC}"/>
          </ac:spMkLst>
        </pc:spChg>
        <pc:spChg chg="del">
          <ac:chgData name="Richard Dare" userId="9b8a80e8-7968-4268-8ea1-a48945de55cb" providerId="ADAL" clId="{B259C6D7-615E-4A9A-BB76-4FF88751D07D}" dt="2023-06-30T10:17:13.341" v="53" actId="478"/>
          <ac:spMkLst>
            <pc:docMk/>
            <pc:sldMk cId="2058104709" sldId="393"/>
            <ac:spMk id="152" creationId="{38BFA1E4-C038-3122-E997-C2698E893F29}"/>
          </ac:spMkLst>
        </pc:spChg>
        <pc:spChg chg="del">
          <ac:chgData name="Richard Dare" userId="9b8a80e8-7968-4268-8ea1-a48945de55cb" providerId="ADAL" clId="{B259C6D7-615E-4A9A-BB76-4FF88751D07D}" dt="2023-06-30T10:16:44.750" v="47" actId="478"/>
          <ac:spMkLst>
            <pc:docMk/>
            <pc:sldMk cId="2058104709" sldId="393"/>
            <ac:spMk id="153" creationId="{3F09EEE6-AA14-0226-CFA1-771A3914FCC8}"/>
          </ac:spMkLst>
        </pc:spChg>
        <pc:spChg chg="del">
          <ac:chgData name="Richard Dare" userId="9b8a80e8-7968-4268-8ea1-a48945de55cb" providerId="ADAL" clId="{B259C6D7-615E-4A9A-BB76-4FF88751D07D}" dt="2023-06-30T10:17:13.341" v="53" actId="478"/>
          <ac:spMkLst>
            <pc:docMk/>
            <pc:sldMk cId="2058104709" sldId="393"/>
            <ac:spMk id="158" creationId="{ED388FB1-827D-3098-6EBD-0715ABADBADC}"/>
          </ac:spMkLst>
        </pc:spChg>
        <pc:spChg chg="del">
          <ac:chgData name="Richard Dare" userId="9b8a80e8-7968-4268-8ea1-a48945de55cb" providerId="ADAL" clId="{B259C6D7-615E-4A9A-BB76-4FF88751D07D}" dt="2023-06-30T10:16:44.750" v="47" actId="478"/>
          <ac:spMkLst>
            <pc:docMk/>
            <pc:sldMk cId="2058104709" sldId="393"/>
            <ac:spMk id="159" creationId="{48528277-157C-B447-8418-E8B5E373B809}"/>
          </ac:spMkLst>
        </pc:spChg>
        <pc:spChg chg="del">
          <ac:chgData name="Richard Dare" userId="9b8a80e8-7968-4268-8ea1-a48945de55cb" providerId="ADAL" clId="{B259C6D7-615E-4A9A-BB76-4FF88751D07D}" dt="2023-06-30T10:17:39.109" v="57" actId="478"/>
          <ac:spMkLst>
            <pc:docMk/>
            <pc:sldMk cId="2058104709" sldId="393"/>
            <ac:spMk id="167" creationId="{4F2A92A9-1E98-FD51-75EF-F106BF30D0F5}"/>
          </ac:spMkLst>
        </pc:spChg>
        <pc:spChg chg="del">
          <ac:chgData name="Richard Dare" userId="9b8a80e8-7968-4268-8ea1-a48945de55cb" providerId="ADAL" clId="{B259C6D7-615E-4A9A-BB76-4FF88751D07D}" dt="2023-06-30T10:17:39.109" v="57" actId="478"/>
          <ac:spMkLst>
            <pc:docMk/>
            <pc:sldMk cId="2058104709" sldId="393"/>
            <ac:spMk id="168" creationId="{9B55A18E-D407-7AB7-911D-8C3533CAECD1}"/>
          </ac:spMkLst>
        </pc:spChg>
        <pc:spChg chg="del">
          <ac:chgData name="Richard Dare" userId="9b8a80e8-7968-4268-8ea1-a48945de55cb" providerId="ADAL" clId="{B259C6D7-615E-4A9A-BB76-4FF88751D07D}" dt="2023-06-30T10:17:36.527" v="56" actId="478"/>
          <ac:spMkLst>
            <pc:docMk/>
            <pc:sldMk cId="2058104709" sldId="393"/>
            <ac:spMk id="169" creationId="{ADAE1CD3-08A4-E450-2538-8E8EF552E8FB}"/>
          </ac:spMkLst>
        </pc:spChg>
        <pc:spChg chg="del">
          <ac:chgData name="Richard Dare" userId="9b8a80e8-7968-4268-8ea1-a48945de55cb" providerId="ADAL" clId="{B259C6D7-615E-4A9A-BB76-4FF88751D07D}" dt="2023-06-30T10:17:36.527" v="56" actId="478"/>
          <ac:spMkLst>
            <pc:docMk/>
            <pc:sldMk cId="2058104709" sldId="393"/>
            <ac:spMk id="170" creationId="{22E2DA6D-38DD-A539-2AD4-EFF99C82C8B8}"/>
          </ac:spMkLst>
        </pc:spChg>
        <pc:spChg chg="del">
          <ac:chgData name="Richard Dare" userId="9b8a80e8-7968-4268-8ea1-a48945de55cb" providerId="ADAL" clId="{B259C6D7-615E-4A9A-BB76-4FF88751D07D}" dt="2023-06-30T10:17:39.109" v="57" actId="478"/>
          <ac:spMkLst>
            <pc:docMk/>
            <pc:sldMk cId="2058104709" sldId="393"/>
            <ac:spMk id="176" creationId="{4F453F93-3635-A09E-EBB6-A304CD99EEC5}"/>
          </ac:spMkLst>
        </pc:spChg>
        <pc:spChg chg="del">
          <ac:chgData name="Richard Dare" userId="9b8a80e8-7968-4268-8ea1-a48945de55cb" providerId="ADAL" clId="{B259C6D7-615E-4A9A-BB76-4FF88751D07D}" dt="2023-06-30T10:17:36.527" v="56" actId="478"/>
          <ac:spMkLst>
            <pc:docMk/>
            <pc:sldMk cId="2058104709" sldId="393"/>
            <ac:spMk id="177" creationId="{756A2EE4-C532-92CB-A5F6-20D1B33A74A1}"/>
          </ac:spMkLst>
        </pc:spChg>
        <pc:spChg chg="del">
          <ac:chgData name="Richard Dare" userId="9b8a80e8-7968-4268-8ea1-a48945de55cb" providerId="ADAL" clId="{B259C6D7-615E-4A9A-BB76-4FF88751D07D}" dt="2023-06-30T10:17:39.109" v="57" actId="478"/>
          <ac:spMkLst>
            <pc:docMk/>
            <pc:sldMk cId="2058104709" sldId="393"/>
            <ac:spMk id="181" creationId="{C9874A50-F33F-4CDD-78F7-91365F649156}"/>
          </ac:spMkLst>
        </pc:spChg>
        <pc:spChg chg="del">
          <ac:chgData name="Richard Dare" userId="9b8a80e8-7968-4268-8ea1-a48945de55cb" providerId="ADAL" clId="{B259C6D7-615E-4A9A-BB76-4FF88751D07D}" dt="2023-06-30T10:17:36.527" v="56" actId="478"/>
          <ac:spMkLst>
            <pc:docMk/>
            <pc:sldMk cId="2058104709" sldId="393"/>
            <ac:spMk id="182" creationId="{D383B4FB-90C9-B10F-1009-206218F458B7}"/>
          </ac:spMkLst>
        </pc:spChg>
        <pc:spChg chg="del">
          <ac:chgData name="Richard Dare" userId="9b8a80e8-7968-4268-8ea1-a48945de55cb" providerId="ADAL" clId="{B259C6D7-615E-4A9A-BB76-4FF88751D07D}" dt="2023-06-30T10:19:07.024" v="79" actId="478"/>
          <ac:spMkLst>
            <pc:docMk/>
            <pc:sldMk cId="2058104709" sldId="393"/>
            <ac:spMk id="187" creationId="{3FC6BE07-4444-A17B-F437-E8F1E502469E}"/>
          </ac:spMkLst>
        </pc:spChg>
        <pc:spChg chg="del">
          <ac:chgData name="Richard Dare" userId="9b8a80e8-7968-4268-8ea1-a48945de55cb" providerId="ADAL" clId="{B259C6D7-615E-4A9A-BB76-4FF88751D07D}" dt="2023-06-30T10:19:07.024" v="79" actId="478"/>
          <ac:spMkLst>
            <pc:docMk/>
            <pc:sldMk cId="2058104709" sldId="393"/>
            <ac:spMk id="190" creationId="{99466F78-4662-A533-12DE-0CC00B88BFA9}"/>
          </ac:spMkLst>
        </pc:spChg>
        <pc:spChg chg="del">
          <ac:chgData name="Richard Dare" userId="9b8a80e8-7968-4268-8ea1-a48945de55cb" providerId="ADAL" clId="{B259C6D7-615E-4A9A-BB76-4FF88751D07D}" dt="2023-06-30T10:19:07.024" v="79" actId="478"/>
          <ac:spMkLst>
            <pc:docMk/>
            <pc:sldMk cId="2058104709" sldId="393"/>
            <ac:spMk id="191" creationId="{4B7E9ADE-FE48-06B7-CC37-182912E23DAB}"/>
          </ac:spMkLst>
        </pc:spChg>
        <pc:spChg chg="del">
          <ac:chgData name="Richard Dare" userId="9b8a80e8-7968-4268-8ea1-a48945de55cb" providerId="ADAL" clId="{B259C6D7-615E-4A9A-BB76-4FF88751D07D}" dt="2023-06-30T10:18:23.833" v="63" actId="478"/>
          <ac:spMkLst>
            <pc:docMk/>
            <pc:sldMk cId="2058104709" sldId="393"/>
            <ac:spMk id="192" creationId="{04760FA8-C67A-4D63-8F6D-A9E4DAC653AB}"/>
          </ac:spMkLst>
        </pc:spChg>
        <pc:spChg chg="del">
          <ac:chgData name="Richard Dare" userId="9b8a80e8-7968-4268-8ea1-a48945de55cb" providerId="ADAL" clId="{B259C6D7-615E-4A9A-BB76-4FF88751D07D}" dt="2023-06-30T10:18:23.833" v="63" actId="478"/>
          <ac:spMkLst>
            <pc:docMk/>
            <pc:sldMk cId="2058104709" sldId="393"/>
            <ac:spMk id="193" creationId="{29BD38B5-8C39-70A7-AFD8-8859DF519CEE}"/>
          </ac:spMkLst>
        </pc:spChg>
        <pc:spChg chg="del">
          <ac:chgData name="Richard Dare" userId="9b8a80e8-7968-4268-8ea1-a48945de55cb" providerId="ADAL" clId="{B259C6D7-615E-4A9A-BB76-4FF88751D07D}" dt="2023-06-30T10:18:23.833" v="63" actId="478"/>
          <ac:spMkLst>
            <pc:docMk/>
            <pc:sldMk cId="2058104709" sldId="393"/>
            <ac:spMk id="197" creationId="{22F07BAE-60C9-C173-DEB7-35D73F1EB88E}"/>
          </ac:spMkLst>
        </pc:spChg>
        <pc:spChg chg="del">
          <ac:chgData name="Richard Dare" userId="9b8a80e8-7968-4268-8ea1-a48945de55cb" providerId="ADAL" clId="{B259C6D7-615E-4A9A-BB76-4FF88751D07D}" dt="2023-06-30T10:19:07.024" v="79" actId="478"/>
          <ac:spMkLst>
            <pc:docMk/>
            <pc:sldMk cId="2058104709" sldId="393"/>
            <ac:spMk id="199" creationId="{60867DFC-A59F-AB21-343B-7E1D71430D90}"/>
          </ac:spMkLst>
        </pc:spChg>
        <pc:spChg chg="del">
          <ac:chgData name="Richard Dare" userId="9b8a80e8-7968-4268-8ea1-a48945de55cb" providerId="ADAL" clId="{B259C6D7-615E-4A9A-BB76-4FF88751D07D}" dt="2023-06-30T10:18:23.833" v="63" actId="478"/>
          <ac:spMkLst>
            <pc:docMk/>
            <pc:sldMk cId="2058104709" sldId="393"/>
            <ac:spMk id="200" creationId="{68C6C667-21F5-848F-61C1-A30E09B2FB8E}"/>
          </ac:spMkLst>
        </pc:spChg>
        <pc:spChg chg="del">
          <ac:chgData name="Richard Dare" userId="9b8a80e8-7968-4268-8ea1-a48945de55cb" providerId="ADAL" clId="{B259C6D7-615E-4A9A-BB76-4FF88751D07D}" dt="2023-06-30T10:19:07.024" v="79" actId="478"/>
          <ac:spMkLst>
            <pc:docMk/>
            <pc:sldMk cId="2058104709" sldId="393"/>
            <ac:spMk id="204" creationId="{5009C860-47B2-02B3-C09E-76A37C419743}"/>
          </ac:spMkLst>
        </pc:spChg>
        <pc:spChg chg="del">
          <ac:chgData name="Richard Dare" userId="9b8a80e8-7968-4268-8ea1-a48945de55cb" providerId="ADAL" clId="{B259C6D7-615E-4A9A-BB76-4FF88751D07D}" dt="2023-06-30T10:18:23.833" v="63" actId="478"/>
          <ac:spMkLst>
            <pc:docMk/>
            <pc:sldMk cId="2058104709" sldId="393"/>
            <ac:spMk id="205" creationId="{4C0A36C7-448E-5D4F-405F-F48B88D8C381}"/>
          </ac:spMkLst>
        </pc:spChg>
      </pc:sldChg>
      <pc:sldChg chg="addSp delSp modSp mod">
        <pc:chgData name="Richard Dare" userId="9b8a80e8-7968-4268-8ea1-a48945de55cb" providerId="ADAL" clId="{B259C6D7-615E-4A9A-BB76-4FF88751D07D}" dt="2023-06-30T10:21:29.015" v="111" actId="1076"/>
        <pc:sldMkLst>
          <pc:docMk/>
          <pc:sldMk cId="1298035962" sldId="397"/>
        </pc:sldMkLst>
        <pc:spChg chg="add mod">
          <ac:chgData name="Richard Dare" userId="9b8a80e8-7968-4268-8ea1-a48945de55cb" providerId="ADAL" clId="{B259C6D7-615E-4A9A-BB76-4FF88751D07D}" dt="2023-06-30T10:20:19.603" v="89" actId="1038"/>
          <ac:spMkLst>
            <pc:docMk/>
            <pc:sldMk cId="1298035962" sldId="397"/>
            <ac:spMk id="2" creationId="{49F2DB65-37FF-3BC9-9977-3953C21D43BA}"/>
          </ac:spMkLst>
        </pc:spChg>
        <pc:spChg chg="add mod">
          <ac:chgData name="Richard Dare" userId="9b8a80e8-7968-4268-8ea1-a48945de55cb" providerId="ADAL" clId="{B259C6D7-615E-4A9A-BB76-4FF88751D07D}" dt="2023-06-30T10:20:19.603" v="89" actId="1038"/>
          <ac:spMkLst>
            <pc:docMk/>
            <pc:sldMk cId="1298035962" sldId="397"/>
            <ac:spMk id="3" creationId="{234F0D4F-088C-60E8-BC36-4CD0C00718CC}"/>
          </ac:spMkLst>
        </pc:spChg>
        <pc:spChg chg="del">
          <ac:chgData name="Richard Dare" userId="9b8a80e8-7968-4268-8ea1-a48945de55cb" providerId="ADAL" clId="{B259C6D7-615E-4A9A-BB76-4FF88751D07D}" dt="2023-06-30T10:19:52.667" v="83" actId="478"/>
          <ac:spMkLst>
            <pc:docMk/>
            <pc:sldMk cId="1298035962" sldId="397"/>
            <ac:spMk id="4" creationId="{8D5B2494-822C-28FB-C573-A66D533FAD64}"/>
          </ac:spMkLst>
        </pc:spChg>
        <pc:spChg chg="del">
          <ac:chgData name="Richard Dare" userId="9b8a80e8-7968-4268-8ea1-a48945de55cb" providerId="ADAL" clId="{B259C6D7-615E-4A9A-BB76-4FF88751D07D}" dt="2023-06-30T10:19:44.807" v="82" actId="478"/>
          <ac:spMkLst>
            <pc:docMk/>
            <pc:sldMk cId="1298035962" sldId="397"/>
            <ac:spMk id="5" creationId="{30B2A4F9-11C7-211C-3652-6A7DA221C6C4}"/>
          </ac:spMkLst>
        </pc:spChg>
        <pc:spChg chg="add mod">
          <ac:chgData name="Richard Dare" userId="9b8a80e8-7968-4268-8ea1-a48945de55cb" providerId="ADAL" clId="{B259C6D7-615E-4A9A-BB76-4FF88751D07D}" dt="2023-06-30T10:20:19.603" v="89" actId="1038"/>
          <ac:spMkLst>
            <pc:docMk/>
            <pc:sldMk cId="1298035962" sldId="397"/>
            <ac:spMk id="6" creationId="{4A842E50-538C-0FAA-CD20-6CF55F262D94}"/>
          </ac:spMkLst>
        </pc:spChg>
        <pc:spChg chg="add mod">
          <ac:chgData name="Richard Dare" userId="9b8a80e8-7968-4268-8ea1-a48945de55cb" providerId="ADAL" clId="{B259C6D7-615E-4A9A-BB76-4FF88751D07D}" dt="2023-06-30T10:20:19.603" v="89" actId="1038"/>
          <ac:spMkLst>
            <pc:docMk/>
            <pc:sldMk cId="1298035962" sldId="397"/>
            <ac:spMk id="8" creationId="{3E8BDB9E-5081-DB2C-7CCC-D018B4D0CDD5}"/>
          </ac:spMkLst>
        </pc:spChg>
        <pc:spChg chg="add mod">
          <ac:chgData name="Richard Dare" userId="9b8a80e8-7968-4268-8ea1-a48945de55cb" providerId="ADAL" clId="{B259C6D7-615E-4A9A-BB76-4FF88751D07D}" dt="2023-06-30T10:20:03.293" v="85" actId="1076"/>
          <ac:spMkLst>
            <pc:docMk/>
            <pc:sldMk cId="1298035962" sldId="397"/>
            <ac:spMk id="9" creationId="{1FF1130A-586F-B2E7-587A-A6527D9770FE}"/>
          </ac:spMkLst>
        </pc:spChg>
        <pc:spChg chg="add mod">
          <ac:chgData name="Richard Dare" userId="9b8a80e8-7968-4268-8ea1-a48945de55cb" providerId="ADAL" clId="{B259C6D7-615E-4A9A-BB76-4FF88751D07D}" dt="2023-06-30T10:20:03.293" v="85" actId="1076"/>
          <ac:spMkLst>
            <pc:docMk/>
            <pc:sldMk cId="1298035962" sldId="397"/>
            <ac:spMk id="10" creationId="{30B1D227-D54B-822E-E196-8249AB534F09}"/>
          </ac:spMkLst>
        </pc:spChg>
        <pc:spChg chg="add mod">
          <ac:chgData name="Richard Dare" userId="9b8a80e8-7968-4268-8ea1-a48945de55cb" providerId="ADAL" clId="{B259C6D7-615E-4A9A-BB76-4FF88751D07D}" dt="2023-06-30T10:20:03.293" v="85" actId="1076"/>
          <ac:spMkLst>
            <pc:docMk/>
            <pc:sldMk cId="1298035962" sldId="397"/>
            <ac:spMk id="11" creationId="{B3EEC7EF-D32D-E13C-8C98-241D29EB6701}"/>
          </ac:spMkLst>
        </pc:spChg>
        <pc:spChg chg="add mod">
          <ac:chgData name="Richard Dare" userId="9b8a80e8-7968-4268-8ea1-a48945de55cb" providerId="ADAL" clId="{B259C6D7-615E-4A9A-BB76-4FF88751D07D}" dt="2023-06-30T10:20:03.293" v="85" actId="1076"/>
          <ac:spMkLst>
            <pc:docMk/>
            <pc:sldMk cId="1298035962" sldId="397"/>
            <ac:spMk id="12" creationId="{C761F175-FA5C-0E9D-BD0A-81D05077B977}"/>
          </ac:spMkLst>
        </pc:spChg>
        <pc:spChg chg="add mod">
          <ac:chgData name="Richard Dare" userId="9b8a80e8-7968-4268-8ea1-a48945de55cb" providerId="ADAL" clId="{B259C6D7-615E-4A9A-BB76-4FF88751D07D}" dt="2023-06-30T10:20:58.006" v="106" actId="1038"/>
          <ac:spMkLst>
            <pc:docMk/>
            <pc:sldMk cId="1298035962" sldId="397"/>
            <ac:spMk id="13" creationId="{CE152866-1434-BCBE-D6C6-7B05DE617D6B}"/>
          </ac:spMkLst>
        </pc:spChg>
        <pc:spChg chg="add mod">
          <ac:chgData name="Richard Dare" userId="9b8a80e8-7968-4268-8ea1-a48945de55cb" providerId="ADAL" clId="{B259C6D7-615E-4A9A-BB76-4FF88751D07D}" dt="2023-06-30T10:20:58.006" v="106" actId="1038"/>
          <ac:spMkLst>
            <pc:docMk/>
            <pc:sldMk cId="1298035962" sldId="397"/>
            <ac:spMk id="14" creationId="{0FBAEEC5-1606-7EF5-6620-B6A1BA8F6431}"/>
          </ac:spMkLst>
        </pc:spChg>
        <pc:spChg chg="add mod">
          <ac:chgData name="Richard Dare" userId="9b8a80e8-7968-4268-8ea1-a48945de55cb" providerId="ADAL" clId="{B259C6D7-615E-4A9A-BB76-4FF88751D07D}" dt="2023-06-30T10:20:58.006" v="106" actId="1038"/>
          <ac:spMkLst>
            <pc:docMk/>
            <pc:sldMk cId="1298035962" sldId="397"/>
            <ac:spMk id="15" creationId="{7700B372-7156-3492-4A8C-4CDB3AD05787}"/>
          </ac:spMkLst>
        </pc:spChg>
        <pc:spChg chg="add mod">
          <ac:chgData name="Richard Dare" userId="9b8a80e8-7968-4268-8ea1-a48945de55cb" providerId="ADAL" clId="{B259C6D7-615E-4A9A-BB76-4FF88751D07D}" dt="2023-06-30T10:20:58.006" v="106" actId="1038"/>
          <ac:spMkLst>
            <pc:docMk/>
            <pc:sldMk cId="1298035962" sldId="397"/>
            <ac:spMk id="16" creationId="{3E89AA10-4495-050D-7952-31E90B65EFB8}"/>
          </ac:spMkLst>
        </pc:spChg>
        <pc:spChg chg="add mod">
          <ac:chgData name="Richard Dare" userId="9b8a80e8-7968-4268-8ea1-a48945de55cb" providerId="ADAL" clId="{B259C6D7-615E-4A9A-BB76-4FF88751D07D}" dt="2023-06-30T10:20:47.999" v="104" actId="1038"/>
          <ac:spMkLst>
            <pc:docMk/>
            <pc:sldMk cId="1298035962" sldId="397"/>
            <ac:spMk id="17" creationId="{E6824330-395F-67B9-0891-85A2A0ACECC5}"/>
          </ac:spMkLst>
        </pc:spChg>
        <pc:spChg chg="add mod">
          <ac:chgData name="Richard Dare" userId="9b8a80e8-7968-4268-8ea1-a48945de55cb" providerId="ADAL" clId="{B259C6D7-615E-4A9A-BB76-4FF88751D07D}" dt="2023-06-30T10:20:47.999" v="104" actId="1038"/>
          <ac:spMkLst>
            <pc:docMk/>
            <pc:sldMk cId="1298035962" sldId="397"/>
            <ac:spMk id="18" creationId="{9D288184-1AA9-33E9-F48D-E1D192747276}"/>
          </ac:spMkLst>
        </pc:spChg>
        <pc:spChg chg="add mod">
          <ac:chgData name="Richard Dare" userId="9b8a80e8-7968-4268-8ea1-a48945de55cb" providerId="ADAL" clId="{B259C6D7-615E-4A9A-BB76-4FF88751D07D}" dt="2023-06-30T10:20:47.999" v="104" actId="1038"/>
          <ac:spMkLst>
            <pc:docMk/>
            <pc:sldMk cId="1298035962" sldId="397"/>
            <ac:spMk id="19" creationId="{15B5E257-D9F4-D0AF-CAC8-9C15FC1F705C}"/>
          </ac:spMkLst>
        </pc:spChg>
        <pc:spChg chg="add mod">
          <ac:chgData name="Richard Dare" userId="9b8a80e8-7968-4268-8ea1-a48945de55cb" providerId="ADAL" clId="{B259C6D7-615E-4A9A-BB76-4FF88751D07D}" dt="2023-06-30T10:20:47.999" v="104" actId="1038"/>
          <ac:spMkLst>
            <pc:docMk/>
            <pc:sldMk cId="1298035962" sldId="397"/>
            <ac:spMk id="20" creationId="{261306B2-119D-1B53-33C0-425219DFB873}"/>
          </ac:spMkLst>
        </pc:spChg>
        <pc:spChg chg="add mod">
          <ac:chgData name="Richard Dare" userId="9b8a80e8-7968-4268-8ea1-a48945de55cb" providerId="ADAL" clId="{B259C6D7-615E-4A9A-BB76-4FF88751D07D}" dt="2023-06-30T10:21:29.015" v="111" actId="1076"/>
          <ac:spMkLst>
            <pc:docMk/>
            <pc:sldMk cId="1298035962" sldId="397"/>
            <ac:spMk id="21" creationId="{BEE56748-2860-0360-CD82-5B05A9D04CF9}"/>
          </ac:spMkLst>
        </pc:spChg>
        <pc:spChg chg="add mod">
          <ac:chgData name="Richard Dare" userId="9b8a80e8-7968-4268-8ea1-a48945de55cb" providerId="ADAL" clId="{B259C6D7-615E-4A9A-BB76-4FF88751D07D}" dt="2023-06-30T10:21:29.015" v="111" actId="1076"/>
          <ac:spMkLst>
            <pc:docMk/>
            <pc:sldMk cId="1298035962" sldId="397"/>
            <ac:spMk id="22" creationId="{DE20D2E1-B16A-540C-9B63-9C74417B9040}"/>
          </ac:spMkLst>
        </pc:spChg>
        <pc:spChg chg="add mod">
          <ac:chgData name="Richard Dare" userId="9b8a80e8-7968-4268-8ea1-a48945de55cb" providerId="ADAL" clId="{B259C6D7-615E-4A9A-BB76-4FF88751D07D}" dt="2023-06-30T10:21:29.015" v="111" actId="1076"/>
          <ac:spMkLst>
            <pc:docMk/>
            <pc:sldMk cId="1298035962" sldId="397"/>
            <ac:spMk id="23" creationId="{10CF42BB-F4DA-D230-C5F9-61FB0ED30BE7}"/>
          </ac:spMkLst>
        </pc:spChg>
        <pc:spChg chg="add mod">
          <ac:chgData name="Richard Dare" userId="9b8a80e8-7968-4268-8ea1-a48945de55cb" providerId="ADAL" clId="{B259C6D7-615E-4A9A-BB76-4FF88751D07D}" dt="2023-06-30T10:21:29.015" v="111" actId="1076"/>
          <ac:spMkLst>
            <pc:docMk/>
            <pc:sldMk cId="1298035962" sldId="397"/>
            <ac:spMk id="24" creationId="{D3476B73-41A9-B346-C862-4E961B80BB9F}"/>
          </ac:spMkLst>
        </pc:spChg>
        <pc:spChg chg="add mod">
          <ac:chgData name="Richard Dare" userId="9b8a80e8-7968-4268-8ea1-a48945de55cb" providerId="ADAL" clId="{B259C6D7-615E-4A9A-BB76-4FF88751D07D}" dt="2023-06-30T10:21:29.015" v="111" actId="1076"/>
          <ac:spMkLst>
            <pc:docMk/>
            <pc:sldMk cId="1298035962" sldId="397"/>
            <ac:spMk id="25" creationId="{53257BDE-5AA5-AA0F-1BED-DAB322AFCFBD}"/>
          </ac:spMkLst>
        </pc:spChg>
        <pc:spChg chg="add mod">
          <ac:chgData name="Richard Dare" userId="9b8a80e8-7968-4268-8ea1-a48945de55cb" providerId="ADAL" clId="{B259C6D7-615E-4A9A-BB76-4FF88751D07D}" dt="2023-06-30T10:21:29.015" v="111" actId="1076"/>
          <ac:spMkLst>
            <pc:docMk/>
            <pc:sldMk cId="1298035962" sldId="397"/>
            <ac:spMk id="26" creationId="{AC72BB31-BCF5-AB40-A574-7DD54C4DBA96}"/>
          </ac:spMkLst>
        </pc:spChg>
        <pc:spChg chg="add mod">
          <ac:chgData name="Richard Dare" userId="9b8a80e8-7968-4268-8ea1-a48945de55cb" providerId="ADAL" clId="{B259C6D7-615E-4A9A-BB76-4FF88751D07D}" dt="2023-06-30T10:21:29.015" v="111" actId="1076"/>
          <ac:spMkLst>
            <pc:docMk/>
            <pc:sldMk cId="1298035962" sldId="397"/>
            <ac:spMk id="27" creationId="{9EFA4024-185E-89A0-727A-6277318DE22B}"/>
          </ac:spMkLst>
        </pc:spChg>
        <pc:spChg chg="add mod">
          <ac:chgData name="Richard Dare" userId="9b8a80e8-7968-4268-8ea1-a48945de55cb" providerId="ADAL" clId="{B259C6D7-615E-4A9A-BB76-4FF88751D07D}" dt="2023-06-30T10:21:29.015" v="111" actId="1076"/>
          <ac:spMkLst>
            <pc:docMk/>
            <pc:sldMk cId="1298035962" sldId="397"/>
            <ac:spMk id="28" creationId="{9622E332-52F5-B5E7-D563-205C0696CDE7}"/>
          </ac:spMkLst>
        </pc:spChg>
        <pc:spChg chg="del">
          <ac:chgData name="Richard Dare" userId="9b8a80e8-7968-4268-8ea1-a48945de55cb" providerId="ADAL" clId="{B259C6D7-615E-4A9A-BB76-4FF88751D07D}" dt="2023-06-30T10:19:52.667" v="83" actId="478"/>
          <ac:spMkLst>
            <pc:docMk/>
            <pc:sldMk cId="1298035962" sldId="397"/>
            <ac:spMk id="125" creationId="{3F74274A-A2C5-D217-5E81-7A6A66AC84A6}"/>
          </ac:spMkLst>
        </pc:spChg>
        <pc:spChg chg="del">
          <ac:chgData name="Richard Dare" userId="9b8a80e8-7968-4268-8ea1-a48945de55cb" providerId="ADAL" clId="{B259C6D7-615E-4A9A-BB76-4FF88751D07D}" dt="2023-06-30T10:19:52.667" v="83" actId="478"/>
          <ac:spMkLst>
            <pc:docMk/>
            <pc:sldMk cId="1298035962" sldId="397"/>
            <ac:spMk id="126" creationId="{56FCBADB-9086-EF91-7B0C-207B79A46B1A}"/>
          </ac:spMkLst>
        </pc:spChg>
        <pc:spChg chg="del">
          <ac:chgData name="Richard Dare" userId="9b8a80e8-7968-4268-8ea1-a48945de55cb" providerId="ADAL" clId="{B259C6D7-615E-4A9A-BB76-4FF88751D07D}" dt="2023-06-30T10:19:44.807" v="82" actId="478"/>
          <ac:spMkLst>
            <pc:docMk/>
            <pc:sldMk cId="1298035962" sldId="397"/>
            <ac:spMk id="127" creationId="{AAF8B3EE-0A93-5EC5-181B-48733FF7CCE1}"/>
          </ac:spMkLst>
        </pc:spChg>
        <pc:spChg chg="del">
          <ac:chgData name="Richard Dare" userId="9b8a80e8-7968-4268-8ea1-a48945de55cb" providerId="ADAL" clId="{B259C6D7-615E-4A9A-BB76-4FF88751D07D}" dt="2023-06-30T10:19:44.807" v="82" actId="478"/>
          <ac:spMkLst>
            <pc:docMk/>
            <pc:sldMk cId="1298035962" sldId="397"/>
            <ac:spMk id="128" creationId="{0CD9E095-5890-B332-8376-A74A36E5C003}"/>
          </ac:spMkLst>
        </pc:spChg>
        <pc:spChg chg="del">
          <ac:chgData name="Richard Dare" userId="9b8a80e8-7968-4268-8ea1-a48945de55cb" providerId="ADAL" clId="{B259C6D7-615E-4A9A-BB76-4FF88751D07D}" dt="2023-06-30T10:19:52.667" v="83" actId="478"/>
          <ac:spMkLst>
            <pc:docMk/>
            <pc:sldMk cId="1298035962" sldId="397"/>
            <ac:spMk id="134" creationId="{B1F8FD07-AAAD-D021-2609-4FE7FF1C5E99}"/>
          </ac:spMkLst>
        </pc:spChg>
        <pc:spChg chg="del">
          <ac:chgData name="Richard Dare" userId="9b8a80e8-7968-4268-8ea1-a48945de55cb" providerId="ADAL" clId="{B259C6D7-615E-4A9A-BB76-4FF88751D07D}" dt="2023-06-30T10:19:44.807" v="82" actId="478"/>
          <ac:spMkLst>
            <pc:docMk/>
            <pc:sldMk cId="1298035962" sldId="397"/>
            <ac:spMk id="135" creationId="{57CC3998-0406-8B2F-EA8E-43971825A9CF}"/>
          </ac:spMkLst>
        </pc:spChg>
        <pc:spChg chg="del">
          <ac:chgData name="Richard Dare" userId="9b8a80e8-7968-4268-8ea1-a48945de55cb" providerId="ADAL" clId="{B259C6D7-615E-4A9A-BB76-4FF88751D07D}" dt="2023-06-30T10:20:30.174" v="91" actId="478"/>
          <ac:spMkLst>
            <pc:docMk/>
            <pc:sldMk cId="1298035962" sldId="397"/>
            <ac:spMk id="143" creationId="{D03DBF0D-45A8-6484-2C90-ED8420CE9304}"/>
          </ac:spMkLst>
        </pc:spChg>
        <pc:spChg chg="del">
          <ac:chgData name="Richard Dare" userId="9b8a80e8-7968-4268-8ea1-a48945de55cb" providerId="ADAL" clId="{B259C6D7-615E-4A9A-BB76-4FF88751D07D}" dt="2023-06-30T10:20:30.174" v="91" actId="478"/>
          <ac:spMkLst>
            <pc:docMk/>
            <pc:sldMk cId="1298035962" sldId="397"/>
            <ac:spMk id="144" creationId="{0A954236-325C-6CDD-32B1-986FDE5B1AC2}"/>
          </ac:spMkLst>
        </pc:spChg>
        <pc:spChg chg="del">
          <ac:chgData name="Richard Dare" userId="9b8a80e8-7968-4268-8ea1-a48945de55cb" providerId="ADAL" clId="{B259C6D7-615E-4A9A-BB76-4FF88751D07D}" dt="2023-06-30T10:20:28.525" v="90" actId="478"/>
          <ac:spMkLst>
            <pc:docMk/>
            <pc:sldMk cId="1298035962" sldId="397"/>
            <ac:spMk id="145" creationId="{4659AB50-10E4-8DE8-D489-73F6AF8EADD4}"/>
          </ac:spMkLst>
        </pc:spChg>
        <pc:spChg chg="del">
          <ac:chgData name="Richard Dare" userId="9b8a80e8-7968-4268-8ea1-a48945de55cb" providerId="ADAL" clId="{B259C6D7-615E-4A9A-BB76-4FF88751D07D}" dt="2023-06-30T10:20:28.525" v="90" actId="478"/>
          <ac:spMkLst>
            <pc:docMk/>
            <pc:sldMk cId="1298035962" sldId="397"/>
            <ac:spMk id="146" creationId="{C77AB3EE-DAD5-F5EE-98B0-51BFFEF425FA}"/>
          </ac:spMkLst>
        </pc:spChg>
        <pc:spChg chg="del">
          <ac:chgData name="Richard Dare" userId="9b8a80e8-7968-4268-8ea1-a48945de55cb" providerId="ADAL" clId="{B259C6D7-615E-4A9A-BB76-4FF88751D07D}" dt="2023-06-30T10:20:30.174" v="91" actId="478"/>
          <ac:spMkLst>
            <pc:docMk/>
            <pc:sldMk cId="1298035962" sldId="397"/>
            <ac:spMk id="152" creationId="{38BFA1E4-C038-3122-E997-C2698E893F29}"/>
          </ac:spMkLst>
        </pc:spChg>
        <pc:spChg chg="del">
          <ac:chgData name="Richard Dare" userId="9b8a80e8-7968-4268-8ea1-a48945de55cb" providerId="ADAL" clId="{B259C6D7-615E-4A9A-BB76-4FF88751D07D}" dt="2023-06-30T10:20:28.525" v="90" actId="478"/>
          <ac:spMkLst>
            <pc:docMk/>
            <pc:sldMk cId="1298035962" sldId="397"/>
            <ac:spMk id="153" creationId="{3F09EEE6-AA14-0226-CFA1-771A3914FCC8}"/>
          </ac:spMkLst>
        </pc:spChg>
        <pc:spChg chg="del">
          <ac:chgData name="Richard Dare" userId="9b8a80e8-7968-4268-8ea1-a48945de55cb" providerId="ADAL" clId="{B259C6D7-615E-4A9A-BB76-4FF88751D07D}" dt="2023-06-30T10:20:30.174" v="91" actId="478"/>
          <ac:spMkLst>
            <pc:docMk/>
            <pc:sldMk cId="1298035962" sldId="397"/>
            <ac:spMk id="158" creationId="{ED388FB1-827D-3098-6EBD-0715ABADBADC}"/>
          </ac:spMkLst>
        </pc:spChg>
        <pc:spChg chg="del">
          <ac:chgData name="Richard Dare" userId="9b8a80e8-7968-4268-8ea1-a48945de55cb" providerId="ADAL" clId="{B259C6D7-615E-4A9A-BB76-4FF88751D07D}" dt="2023-06-30T10:20:28.525" v="90" actId="478"/>
          <ac:spMkLst>
            <pc:docMk/>
            <pc:sldMk cId="1298035962" sldId="397"/>
            <ac:spMk id="159" creationId="{48528277-157C-B447-8418-E8B5E373B809}"/>
          </ac:spMkLst>
        </pc:spChg>
        <pc:spChg chg="del">
          <ac:chgData name="Richard Dare" userId="9b8a80e8-7968-4268-8ea1-a48945de55cb" providerId="ADAL" clId="{B259C6D7-615E-4A9A-BB76-4FF88751D07D}" dt="2023-06-30T10:21:12.637" v="108" actId="478"/>
          <ac:spMkLst>
            <pc:docMk/>
            <pc:sldMk cId="1298035962" sldId="397"/>
            <ac:spMk id="167" creationId="{4F2A92A9-1E98-FD51-75EF-F106BF30D0F5}"/>
          </ac:spMkLst>
        </pc:spChg>
        <pc:spChg chg="del">
          <ac:chgData name="Richard Dare" userId="9b8a80e8-7968-4268-8ea1-a48945de55cb" providerId="ADAL" clId="{B259C6D7-615E-4A9A-BB76-4FF88751D07D}" dt="2023-06-30T10:21:12.637" v="108" actId="478"/>
          <ac:spMkLst>
            <pc:docMk/>
            <pc:sldMk cId="1298035962" sldId="397"/>
            <ac:spMk id="168" creationId="{9B55A18E-D407-7AB7-911D-8C3533CAECD1}"/>
          </ac:spMkLst>
        </pc:spChg>
        <pc:spChg chg="del">
          <ac:chgData name="Richard Dare" userId="9b8a80e8-7968-4268-8ea1-a48945de55cb" providerId="ADAL" clId="{B259C6D7-615E-4A9A-BB76-4FF88751D07D}" dt="2023-06-30T10:21:06.308" v="107" actId="478"/>
          <ac:spMkLst>
            <pc:docMk/>
            <pc:sldMk cId="1298035962" sldId="397"/>
            <ac:spMk id="169" creationId="{ADAE1CD3-08A4-E450-2538-8E8EF552E8FB}"/>
          </ac:spMkLst>
        </pc:spChg>
        <pc:spChg chg="del">
          <ac:chgData name="Richard Dare" userId="9b8a80e8-7968-4268-8ea1-a48945de55cb" providerId="ADAL" clId="{B259C6D7-615E-4A9A-BB76-4FF88751D07D}" dt="2023-06-30T10:21:06.308" v="107" actId="478"/>
          <ac:spMkLst>
            <pc:docMk/>
            <pc:sldMk cId="1298035962" sldId="397"/>
            <ac:spMk id="170" creationId="{22E2DA6D-38DD-A539-2AD4-EFF99C82C8B8}"/>
          </ac:spMkLst>
        </pc:spChg>
        <pc:spChg chg="del">
          <ac:chgData name="Richard Dare" userId="9b8a80e8-7968-4268-8ea1-a48945de55cb" providerId="ADAL" clId="{B259C6D7-615E-4A9A-BB76-4FF88751D07D}" dt="2023-06-30T10:21:12.637" v="108" actId="478"/>
          <ac:spMkLst>
            <pc:docMk/>
            <pc:sldMk cId="1298035962" sldId="397"/>
            <ac:spMk id="176" creationId="{4F453F93-3635-A09E-EBB6-A304CD99EEC5}"/>
          </ac:spMkLst>
        </pc:spChg>
        <pc:spChg chg="del">
          <ac:chgData name="Richard Dare" userId="9b8a80e8-7968-4268-8ea1-a48945de55cb" providerId="ADAL" clId="{B259C6D7-615E-4A9A-BB76-4FF88751D07D}" dt="2023-06-30T10:21:06.308" v="107" actId="478"/>
          <ac:spMkLst>
            <pc:docMk/>
            <pc:sldMk cId="1298035962" sldId="397"/>
            <ac:spMk id="177" creationId="{756A2EE4-C532-92CB-A5F6-20D1B33A74A1}"/>
          </ac:spMkLst>
        </pc:spChg>
        <pc:spChg chg="del">
          <ac:chgData name="Richard Dare" userId="9b8a80e8-7968-4268-8ea1-a48945de55cb" providerId="ADAL" clId="{B259C6D7-615E-4A9A-BB76-4FF88751D07D}" dt="2023-06-30T10:21:12.637" v="108" actId="478"/>
          <ac:spMkLst>
            <pc:docMk/>
            <pc:sldMk cId="1298035962" sldId="397"/>
            <ac:spMk id="181" creationId="{C9874A50-F33F-4CDD-78F7-91365F649156}"/>
          </ac:spMkLst>
        </pc:spChg>
        <pc:spChg chg="del">
          <ac:chgData name="Richard Dare" userId="9b8a80e8-7968-4268-8ea1-a48945de55cb" providerId="ADAL" clId="{B259C6D7-615E-4A9A-BB76-4FF88751D07D}" dt="2023-06-30T10:21:06.308" v="107" actId="478"/>
          <ac:spMkLst>
            <pc:docMk/>
            <pc:sldMk cId="1298035962" sldId="397"/>
            <ac:spMk id="182" creationId="{D383B4FB-90C9-B10F-1009-206218F458B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48B7-902B-4E0B-9433-0BBBB197BE2E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24C3-9C49-44B7-92C3-743CF8490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821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48B7-902B-4E0B-9433-0BBBB197BE2E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24C3-9C49-44B7-92C3-743CF8490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921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48B7-902B-4E0B-9433-0BBBB197BE2E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24C3-9C49-44B7-92C3-743CF8490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051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3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6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9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33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16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99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82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66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30/06/2023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956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30/06/2023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076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5"/>
            <a:ext cx="8420100" cy="1500187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327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654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4981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330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1635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29962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68289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0661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30/06/2023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8229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1" y="1600203"/>
            <a:ext cx="4375150" cy="4525963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30/06/2023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3696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3271" indent="0">
              <a:buNone/>
              <a:defRPr sz="1700" b="1"/>
            </a:lvl2pPr>
            <a:lvl3pPr marL="766542" indent="0">
              <a:buNone/>
              <a:defRPr sz="1500" b="1"/>
            </a:lvl3pPr>
            <a:lvl4pPr marL="1149812" indent="0">
              <a:buNone/>
              <a:defRPr sz="1300" b="1"/>
            </a:lvl4pPr>
            <a:lvl5pPr marL="1533083" indent="0">
              <a:buNone/>
              <a:defRPr sz="1300" b="1"/>
            </a:lvl5pPr>
            <a:lvl6pPr marL="1916354" indent="0">
              <a:buNone/>
              <a:defRPr sz="1300" b="1"/>
            </a:lvl6pPr>
            <a:lvl7pPr marL="2299625" indent="0">
              <a:buNone/>
              <a:defRPr sz="1300" b="1"/>
            </a:lvl7pPr>
            <a:lvl8pPr marL="2682895" indent="0">
              <a:buNone/>
              <a:defRPr sz="1300" b="1"/>
            </a:lvl8pPr>
            <a:lvl9pPr marL="306616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3271" indent="0">
              <a:buNone/>
              <a:defRPr sz="1700" b="1"/>
            </a:lvl2pPr>
            <a:lvl3pPr marL="766542" indent="0">
              <a:buNone/>
              <a:defRPr sz="1500" b="1"/>
            </a:lvl3pPr>
            <a:lvl4pPr marL="1149812" indent="0">
              <a:buNone/>
              <a:defRPr sz="1300" b="1"/>
            </a:lvl4pPr>
            <a:lvl5pPr marL="1533083" indent="0">
              <a:buNone/>
              <a:defRPr sz="1300" b="1"/>
            </a:lvl5pPr>
            <a:lvl6pPr marL="1916354" indent="0">
              <a:buNone/>
              <a:defRPr sz="1300" b="1"/>
            </a:lvl6pPr>
            <a:lvl7pPr marL="2299625" indent="0">
              <a:buNone/>
              <a:defRPr sz="1300" b="1"/>
            </a:lvl7pPr>
            <a:lvl8pPr marL="2682895" indent="0">
              <a:buNone/>
              <a:defRPr sz="1300" b="1"/>
            </a:lvl8pPr>
            <a:lvl9pPr marL="306616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30/06/2023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8633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30/06/2023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1543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30/06/2023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69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1"/>
            <a:ext cx="3259006" cy="1162050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3"/>
            <a:ext cx="5537729" cy="585311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200"/>
            </a:lvl1pPr>
            <a:lvl2pPr marL="383271" indent="0">
              <a:buNone/>
              <a:defRPr sz="1000"/>
            </a:lvl2pPr>
            <a:lvl3pPr marL="766542" indent="0">
              <a:buNone/>
              <a:defRPr sz="800"/>
            </a:lvl3pPr>
            <a:lvl4pPr marL="1149812" indent="0">
              <a:buNone/>
              <a:defRPr sz="800"/>
            </a:lvl4pPr>
            <a:lvl5pPr marL="1533083" indent="0">
              <a:buNone/>
              <a:defRPr sz="800"/>
            </a:lvl5pPr>
            <a:lvl6pPr marL="1916354" indent="0">
              <a:buNone/>
              <a:defRPr sz="800"/>
            </a:lvl6pPr>
            <a:lvl7pPr marL="2299625" indent="0">
              <a:buNone/>
              <a:defRPr sz="800"/>
            </a:lvl7pPr>
            <a:lvl8pPr marL="2682895" indent="0">
              <a:buNone/>
              <a:defRPr sz="800"/>
            </a:lvl8pPr>
            <a:lvl9pPr marL="3066166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30/06/2023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1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48B7-902B-4E0B-9433-0BBBB197BE2E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24C3-9C49-44B7-92C3-743CF8490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1776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2700"/>
            </a:lvl1pPr>
            <a:lvl2pPr marL="383271" indent="0">
              <a:buNone/>
              <a:defRPr sz="2300"/>
            </a:lvl2pPr>
            <a:lvl3pPr marL="766542" indent="0">
              <a:buNone/>
              <a:defRPr sz="2000"/>
            </a:lvl3pPr>
            <a:lvl4pPr marL="1149812" indent="0">
              <a:buNone/>
              <a:defRPr sz="1700"/>
            </a:lvl4pPr>
            <a:lvl5pPr marL="1533083" indent="0">
              <a:buNone/>
              <a:defRPr sz="1700"/>
            </a:lvl5pPr>
            <a:lvl6pPr marL="1916354" indent="0">
              <a:buNone/>
              <a:defRPr sz="1700"/>
            </a:lvl6pPr>
            <a:lvl7pPr marL="2299625" indent="0">
              <a:buNone/>
              <a:defRPr sz="1700"/>
            </a:lvl7pPr>
            <a:lvl8pPr marL="2682895" indent="0">
              <a:buNone/>
              <a:defRPr sz="1700"/>
            </a:lvl8pPr>
            <a:lvl9pPr marL="3066166" indent="0">
              <a:buNone/>
              <a:defRPr sz="17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200"/>
            </a:lvl1pPr>
            <a:lvl2pPr marL="383271" indent="0">
              <a:buNone/>
              <a:defRPr sz="1000"/>
            </a:lvl2pPr>
            <a:lvl3pPr marL="766542" indent="0">
              <a:buNone/>
              <a:defRPr sz="800"/>
            </a:lvl3pPr>
            <a:lvl4pPr marL="1149812" indent="0">
              <a:buNone/>
              <a:defRPr sz="800"/>
            </a:lvl4pPr>
            <a:lvl5pPr marL="1533083" indent="0">
              <a:buNone/>
              <a:defRPr sz="800"/>
            </a:lvl5pPr>
            <a:lvl6pPr marL="1916354" indent="0">
              <a:buNone/>
              <a:defRPr sz="800"/>
            </a:lvl6pPr>
            <a:lvl7pPr marL="2299625" indent="0">
              <a:buNone/>
              <a:defRPr sz="800"/>
            </a:lvl7pPr>
            <a:lvl8pPr marL="2682895" indent="0">
              <a:buNone/>
              <a:defRPr sz="800"/>
            </a:lvl8pPr>
            <a:lvl9pPr marL="3066166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30/06/2023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3548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30/06/2023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0533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2" y="274641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30/06/2023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8077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176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48B7-902B-4E0B-9433-0BBBB197BE2E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24C3-9C49-44B7-92C3-743CF8490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382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48B7-902B-4E0B-9433-0BBBB197BE2E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24C3-9C49-44B7-92C3-743CF8490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898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48B7-902B-4E0B-9433-0BBBB197BE2E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24C3-9C49-44B7-92C3-743CF8490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179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48B7-902B-4E0B-9433-0BBBB197BE2E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24C3-9C49-44B7-92C3-743CF8490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176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48B7-902B-4E0B-9433-0BBBB197BE2E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24C3-9C49-44B7-92C3-743CF8490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69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48B7-902B-4E0B-9433-0BBBB197BE2E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24C3-9C49-44B7-92C3-743CF8490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141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48B7-902B-4E0B-9433-0BBBB197BE2E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24C3-9C49-44B7-92C3-743CF8490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495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B48B7-902B-4E0B-9433-0BBBB197BE2E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D24C3-9C49-44B7-92C3-743CF8490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9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  <a:prstGeom prst="rect">
            <a:avLst/>
          </a:prstGeom>
        </p:spPr>
        <p:txBody>
          <a:bodyPr vert="horz" lIns="76654" tIns="38327" rIns="76654" bIns="38327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76654" tIns="38327" rIns="76654" bIns="3832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2" y="6356353"/>
            <a:ext cx="2311400" cy="365125"/>
          </a:xfrm>
          <a:prstGeom prst="rect">
            <a:avLst/>
          </a:prstGeom>
        </p:spPr>
        <p:txBody>
          <a:bodyPr vert="horz" lIns="76654" tIns="38327" rIns="76654" bIns="38327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66542"/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 defTabSz="766542"/>
              <a:t>30/06/2023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2" y="6356353"/>
            <a:ext cx="3136900" cy="365125"/>
          </a:xfrm>
          <a:prstGeom prst="rect">
            <a:avLst/>
          </a:prstGeom>
        </p:spPr>
        <p:txBody>
          <a:bodyPr vert="horz" lIns="76654" tIns="38327" rIns="76654" bIns="38327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66542"/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1" y="6356353"/>
            <a:ext cx="2311400" cy="365125"/>
          </a:xfrm>
          <a:prstGeom prst="rect">
            <a:avLst/>
          </a:prstGeom>
        </p:spPr>
        <p:txBody>
          <a:bodyPr vert="horz" lIns="76654" tIns="38327" rIns="76654" bIns="38327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66542"/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 defTabSz="766542"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961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766542" rtl="0" eaLnBrk="1" latinLnBrk="0" hangingPunct="1"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7453" indent="-287453" algn="l" defTabSz="766542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2815" indent="-239544" algn="l" defTabSz="766542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58177" indent="-191635" algn="l" defTabSz="76654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1448" indent="-191635" algn="l" defTabSz="766542" rtl="0" eaLnBrk="1" latinLnBrk="0" hangingPunct="1">
        <a:spcBef>
          <a:spcPct val="200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4718" indent="-191635" algn="l" defTabSz="766542" rtl="0" eaLnBrk="1" latinLnBrk="0" hangingPunct="1">
        <a:spcBef>
          <a:spcPct val="20000"/>
        </a:spcBef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07989" indent="-191635" algn="l" defTabSz="76654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491260" indent="-191635" algn="l" defTabSz="76654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874531" indent="-191635" algn="l" defTabSz="76654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257801" indent="-191635" algn="l" defTabSz="76654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3271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6542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9812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33083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16354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99625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82895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66166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26" Type="http://schemas.openxmlformats.org/officeDocument/2006/relationships/image" Target="../media/image30.png"/><Relationship Id="rId39" Type="http://schemas.openxmlformats.org/officeDocument/2006/relationships/image" Target="../media/image43.png"/><Relationship Id="rId42" Type="http://schemas.openxmlformats.org/officeDocument/2006/relationships/image" Target="../media/image13.png"/><Relationship Id="rId47" Type="http://schemas.openxmlformats.org/officeDocument/2006/relationships/image" Target="../media/image24.png"/><Relationship Id="rId50" Type="http://schemas.openxmlformats.org/officeDocument/2006/relationships/image" Target="../media/image29.png"/><Relationship Id="rId55" Type="http://schemas.openxmlformats.org/officeDocument/2006/relationships/image" Target="../media/image42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29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24" Type="http://schemas.openxmlformats.org/officeDocument/2006/relationships/image" Target="../media/image28.png"/><Relationship Id="rId37" Type="http://schemas.openxmlformats.org/officeDocument/2006/relationships/image" Target="../media/image41.png"/><Relationship Id="rId40" Type="http://schemas.openxmlformats.org/officeDocument/2006/relationships/image" Target="../media/image44.png"/><Relationship Id="rId45" Type="http://schemas.openxmlformats.org/officeDocument/2006/relationships/image" Target="../media/image19.png"/><Relationship Id="rId53" Type="http://schemas.openxmlformats.org/officeDocument/2006/relationships/image" Target="../media/image37.png"/><Relationship Id="rId58" Type="http://schemas.openxmlformats.org/officeDocument/2006/relationships/image" Target="../media/image47.png"/><Relationship Id="rId5" Type="http://schemas.openxmlformats.org/officeDocument/2006/relationships/image" Target="../media/image9.png"/><Relationship Id="rId36" Type="http://schemas.openxmlformats.org/officeDocument/2006/relationships/image" Target="../media/image40.png"/><Relationship Id="rId49" Type="http://schemas.openxmlformats.org/officeDocument/2006/relationships/image" Target="../media/image27.png"/><Relationship Id="rId57" Type="http://schemas.openxmlformats.org/officeDocument/2006/relationships/image" Target="../media/image46.png"/><Relationship Id="rId61" Type="http://schemas.openxmlformats.org/officeDocument/2006/relationships/image" Target="../media/image50.png"/><Relationship Id="rId31" Type="http://schemas.openxmlformats.org/officeDocument/2006/relationships/image" Target="../media/image35.png"/><Relationship Id="rId44" Type="http://schemas.openxmlformats.org/officeDocument/2006/relationships/image" Target="../media/image16.png"/><Relationship Id="rId52" Type="http://schemas.openxmlformats.org/officeDocument/2006/relationships/image" Target="../media/image36.png"/><Relationship Id="rId60" Type="http://schemas.openxmlformats.org/officeDocument/2006/relationships/image" Target="../media/image49.png"/><Relationship Id="rId14" Type="http://schemas.openxmlformats.org/officeDocument/2006/relationships/image" Target="../media/image18.png"/><Relationship Id="rId22" Type="http://schemas.openxmlformats.org/officeDocument/2006/relationships/image" Target="../media/image26.png"/><Relationship Id="rId27" Type="http://schemas.openxmlformats.org/officeDocument/2006/relationships/image" Target="../media/image31.png"/><Relationship Id="rId30" Type="http://schemas.openxmlformats.org/officeDocument/2006/relationships/image" Target="../media/image34.png"/><Relationship Id="rId35" Type="http://schemas.openxmlformats.org/officeDocument/2006/relationships/image" Target="../media/image39.png"/><Relationship Id="rId43" Type="http://schemas.openxmlformats.org/officeDocument/2006/relationships/image" Target="../media/image14.png"/><Relationship Id="rId48" Type="http://schemas.openxmlformats.org/officeDocument/2006/relationships/image" Target="../media/image25.png"/><Relationship Id="rId56" Type="http://schemas.openxmlformats.org/officeDocument/2006/relationships/image" Target="../media/image45.png"/><Relationship Id="rId8" Type="http://schemas.openxmlformats.org/officeDocument/2006/relationships/image" Target="../media/image12.png"/><Relationship Id="rId51" Type="http://schemas.openxmlformats.org/officeDocument/2006/relationships/image" Target="../media/image32.png"/><Relationship Id="rId3" Type="http://schemas.openxmlformats.org/officeDocument/2006/relationships/image" Target="../media/image7.png"/><Relationship Id="rId17" Type="http://schemas.openxmlformats.org/officeDocument/2006/relationships/image" Target="../media/image21.png"/><Relationship Id="rId46" Type="http://schemas.openxmlformats.org/officeDocument/2006/relationships/image" Target="../media/image23.png"/><Relationship Id="rId59" Type="http://schemas.openxmlformats.org/officeDocument/2006/relationships/image" Target="../media/image48.png"/><Relationship Id="rId41" Type="http://schemas.openxmlformats.org/officeDocument/2006/relationships/image" Target="../media/image8.png"/><Relationship Id="rId54" Type="http://schemas.openxmlformats.org/officeDocument/2006/relationships/image" Target="../media/image3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13" Type="http://schemas.openxmlformats.org/officeDocument/2006/relationships/image" Target="../media/image57.png"/><Relationship Id="rId18" Type="http://schemas.openxmlformats.org/officeDocument/2006/relationships/image" Target="../media/image61.png"/><Relationship Id="rId26" Type="http://schemas.openxmlformats.org/officeDocument/2006/relationships/image" Target="../media/image56.png"/><Relationship Id="rId3" Type="http://schemas.openxmlformats.org/officeDocument/2006/relationships/image" Target="../media/image490.png"/><Relationship Id="rId21" Type="http://schemas.openxmlformats.org/officeDocument/2006/relationships/image" Target="../media/image63.png"/><Relationship Id="rId7" Type="http://schemas.openxmlformats.org/officeDocument/2006/relationships/image" Target="../media/image11.png"/><Relationship Id="rId17" Type="http://schemas.openxmlformats.org/officeDocument/2006/relationships/image" Target="../media/image60.png"/><Relationship Id="rId25" Type="http://schemas.openxmlformats.org/officeDocument/2006/relationships/image" Target="../media/image37.png"/><Relationship Id="rId2" Type="http://schemas.openxmlformats.org/officeDocument/2006/relationships/image" Target="../media/image480.png"/><Relationship Id="rId16" Type="http://schemas.openxmlformats.org/officeDocument/2006/relationships/image" Target="../media/image59.png"/><Relationship Id="rId20" Type="http://schemas.openxmlformats.org/officeDocument/2006/relationships/image" Target="../media/image62.png"/><Relationship Id="rId29" Type="http://schemas.openxmlformats.org/officeDocument/2006/relationships/image" Target="../media/image6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55.png"/><Relationship Id="rId24" Type="http://schemas.openxmlformats.org/officeDocument/2006/relationships/image" Target="../media/image53.png"/><Relationship Id="rId5" Type="http://schemas.openxmlformats.org/officeDocument/2006/relationships/image" Target="../media/image51.png"/><Relationship Id="rId23" Type="http://schemas.openxmlformats.org/officeDocument/2006/relationships/image" Target="../media/image65.png"/><Relationship Id="rId28" Type="http://schemas.openxmlformats.org/officeDocument/2006/relationships/image" Target="../media/image64.png"/><Relationship Id="rId10" Type="http://schemas.openxmlformats.org/officeDocument/2006/relationships/image" Target="../media/image54.png"/><Relationship Id="rId19" Type="http://schemas.openxmlformats.org/officeDocument/2006/relationships/image" Target="../media/image34.png"/><Relationship Id="rId31" Type="http://schemas.openxmlformats.org/officeDocument/2006/relationships/image" Target="../media/image68.png"/><Relationship Id="rId14" Type="http://schemas.openxmlformats.org/officeDocument/2006/relationships/image" Target="../media/image21.png"/><Relationship Id="rId27" Type="http://schemas.openxmlformats.org/officeDocument/2006/relationships/image" Target="../media/image58.png"/><Relationship Id="rId30" Type="http://schemas.openxmlformats.org/officeDocument/2006/relationships/image" Target="../media/image6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37.png"/><Relationship Id="rId3" Type="http://schemas.openxmlformats.org/officeDocument/2006/relationships/image" Target="../media/image680.png"/><Relationship Id="rId7" Type="http://schemas.openxmlformats.org/officeDocument/2006/relationships/image" Target="../media/image70.png"/><Relationship Id="rId12" Type="http://schemas.openxmlformats.org/officeDocument/2006/relationships/image" Target="../media/image74.png"/><Relationship Id="rId2" Type="http://schemas.openxmlformats.org/officeDocument/2006/relationships/image" Target="../media/image670.png"/><Relationship Id="rId16" Type="http://schemas.openxmlformats.org/officeDocument/2006/relationships/image" Target="../media/image4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9.png"/><Relationship Id="rId11" Type="http://schemas.openxmlformats.org/officeDocument/2006/relationships/image" Target="../media/image73.png"/><Relationship Id="rId5" Type="http://schemas.openxmlformats.org/officeDocument/2006/relationships/image" Target="../media/image11.png"/><Relationship Id="rId15" Type="http://schemas.openxmlformats.org/officeDocument/2006/relationships/image" Target="../media/image66.png"/><Relationship Id="rId10" Type="http://schemas.openxmlformats.org/officeDocument/2006/relationships/image" Target="../media/image72.png"/><Relationship Id="rId4" Type="http://schemas.openxmlformats.org/officeDocument/2006/relationships/image" Target="../media/image10.png"/><Relationship Id="rId9" Type="http://schemas.openxmlformats.org/officeDocument/2006/relationships/image" Target="../media/image71.png"/><Relationship Id="rId14" Type="http://schemas.openxmlformats.org/officeDocument/2006/relationships/image" Target="../media/image45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26" Type="http://schemas.openxmlformats.org/officeDocument/2006/relationships/image" Target="../media/image30.png"/><Relationship Id="rId39" Type="http://schemas.openxmlformats.org/officeDocument/2006/relationships/image" Target="../media/image40.png"/><Relationship Id="rId21" Type="http://schemas.openxmlformats.org/officeDocument/2006/relationships/image" Target="../media/image250.png"/><Relationship Id="rId34" Type="http://schemas.openxmlformats.org/officeDocument/2006/relationships/image" Target="../media/image380.png"/><Relationship Id="rId42" Type="http://schemas.openxmlformats.org/officeDocument/2006/relationships/image" Target="../media/image81.png"/><Relationship Id="rId47" Type="http://schemas.openxmlformats.org/officeDocument/2006/relationships/image" Target="../media/image82.png"/><Relationship Id="rId50" Type="http://schemas.openxmlformats.org/officeDocument/2006/relationships/image" Target="../media/image85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6" Type="http://schemas.openxmlformats.org/officeDocument/2006/relationships/image" Target="../media/image75.png"/><Relationship Id="rId29" Type="http://schemas.openxmlformats.org/officeDocument/2006/relationships/image" Target="../media/image77.png"/><Relationship Id="rId11" Type="http://schemas.openxmlformats.org/officeDocument/2006/relationships/image" Target="../media/image15.png"/><Relationship Id="rId24" Type="http://schemas.openxmlformats.org/officeDocument/2006/relationships/image" Target="../media/image76.png"/><Relationship Id="rId32" Type="http://schemas.openxmlformats.org/officeDocument/2006/relationships/image" Target="../media/image360.png"/><Relationship Id="rId37" Type="http://schemas.openxmlformats.org/officeDocument/2006/relationships/image" Target="../media/image79.png"/><Relationship Id="rId40" Type="http://schemas.openxmlformats.org/officeDocument/2006/relationships/image" Target="../media/image41.png"/><Relationship Id="rId45" Type="http://schemas.openxmlformats.org/officeDocument/2006/relationships/image" Target="../media/image460.png"/><Relationship Id="rId5" Type="http://schemas.openxmlformats.org/officeDocument/2006/relationships/image" Target="../media/image9.png"/><Relationship Id="rId15" Type="http://schemas.openxmlformats.org/officeDocument/2006/relationships/image" Target="../media/image190.png"/><Relationship Id="rId23" Type="http://schemas.openxmlformats.org/officeDocument/2006/relationships/image" Target="../media/image270.png"/><Relationship Id="rId28" Type="http://schemas.openxmlformats.org/officeDocument/2006/relationships/image" Target="../media/image320.png"/><Relationship Id="rId36" Type="http://schemas.openxmlformats.org/officeDocument/2006/relationships/image" Target="../media/image78.png"/><Relationship Id="rId49" Type="http://schemas.openxmlformats.org/officeDocument/2006/relationships/image" Target="../media/image84.png"/><Relationship Id="rId10" Type="http://schemas.openxmlformats.org/officeDocument/2006/relationships/image" Target="../media/image1410.png"/><Relationship Id="rId19" Type="http://schemas.openxmlformats.org/officeDocument/2006/relationships/image" Target="../media/image230.png"/><Relationship Id="rId31" Type="http://schemas.openxmlformats.org/officeDocument/2006/relationships/image" Target="../media/image35.png"/><Relationship Id="rId44" Type="http://schemas.openxmlformats.org/officeDocument/2006/relationships/image" Target="../media/image450.png"/><Relationship Id="rId4" Type="http://schemas.openxmlformats.org/officeDocument/2006/relationships/image" Target="../media/image810.png"/><Relationship Id="rId9" Type="http://schemas.openxmlformats.org/officeDocument/2006/relationships/image" Target="../media/image1310.png"/><Relationship Id="rId14" Type="http://schemas.openxmlformats.org/officeDocument/2006/relationships/image" Target="../media/image18.png"/><Relationship Id="rId22" Type="http://schemas.openxmlformats.org/officeDocument/2006/relationships/image" Target="../media/image26.png"/><Relationship Id="rId27" Type="http://schemas.openxmlformats.org/officeDocument/2006/relationships/image" Target="../media/image31.png"/><Relationship Id="rId30" Type="http://schemas.openxmlformats.org/officeDocument/2006/relationships/image" Target="../media/image34.png"/><Relationship Id="rId35" Type="http://schemas.openxmlformats.org/officeDocument/2006/relationships/image" Target="../media/image39.png"/><Relationship Id="rId43" Type="http://schemas.openxmlformats.org/officeDocument/2006/relationships/image" Target="../media/image44.png"/><Relationship Id="rId48" Type="http://schemas.openxmlformats.org/officeDocument/2006/relationships/image" Target="../media/image83.png"/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12" Type="http://schemas.openxmlformats.org/officeDocument/2006/relationships/image" Target="../media/image164.png"/><Relationship Id="rId17" Type="http://schemas.openxmlformats.org/officeDocument/2006/relationships/image" Target="../media/image21.png"/><Relationship Id="rId25" Type="http://schemas.openxmlformats.org/officeDocument/2006/relationships/image" Target="../media/image290.png"/><Relationship Id="rId33" Type="http://schemas.openxmlformats.org/officeDocument/2006/relationships/image" Target="../media/image370.png"/><Relationship Id="rId38" Type="http://schemas.openxmlformats.org/officeDocument/2006/relationships/image" Target="../media/image80.png"/><Relationship Id="rId46" Type="http://schemas.openxmlformats.org/officeDocument/2006/relationships/image" Target="../media/image470.png"/><Relationship Id="rId20" Type="http://schemas.openxmlformats.org/officeDocument/2006/relationships/image" Target="../media/image240.png"/><Relationship Id="rId41" Type="http://schemas.openxmlformats.org/officeDocument/2006/relationships/image" Target="../media/image4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5.png"/><Relationship Id="rId18" Type="http://schemas.openxmlformats.org/officeDocument/2006/relationships/image" Target="../media/image580.png"/><Relationship Id="rId26" Type="http://schemas.openxmlformats.org/officeDocument/2006/relationships/image" Target="../media/image60.png"/><Relationship Id="rId39" Type="http://schemas.openxmlformats.org/officeDocument/2006/relationships/image" Target="../media/image63.png"/><Relationship Id="rId21" Type="http://schemas.openxmlformats.org/officeDocument/2006/relationships/image" Target="../media/image93.png"/><Relationship Id="rId34" Type="http://schemas.openxmlformats.org/officeDocument/2006/relationships/image" Target="../media/image103.png"/><Relationship Id="rId42" Type="http://schemas.openxmlformats.org/officeDocument/2006/relationships/image" Target="../media/image108.png"/><Relationship Id="rId47" Type="http://schemas.openxmlformats.org/officeDocument/2006/relationships/image" Target="../media/image112.png"/><Relationship Id="rId50" Type="http://schemas.openxmlformats.org/officeDocument/2006/relationships/image" Target="../media/image115.png"/><Relationship Id="rId7" Type="http://schemas.openxmlformats.org/officeDocument/2006/relationships/image" Target="../media/image11.png"/><Relationship Id="rId2" Type="http://schemas.openxmlformats.org/officeDocument/2006/relationships/image" Target="../media/image480.png"/><Relationship Id="rId16" Type="http://schemas.openxmlformats.org/officeDocument/2006/relationships/image" Target="../media/image21.png"/><Relationship Id="rId29" Type="http://schemas.openxmlformats.org/officeDocument/2006/relationships/image" Target="../media/image34.png"/><Relationship Id="rId11" Type="http://schemas.openxmlformats.org/officeDocument/2006/relationships/image" Target="../media/image88.png"/><Relationship Id="rId24" Type="http://schemas.openxmlformats.org/officeDocument/2006/relationships/image" Target="../media/image96.png"/><Relationship Id="rId32" Type="http://schemas.openxmlformats.org/officeDocument/2006/relationships/image" Target="../media/image101.png"/><Relationship Id="rId37" Type="http://schemas.openxmlformats.org/officeDocument/2006/relationships/image" Target="../media/image106.png"/><Relationship Id="rId40" Type="http://schemas.openxmlformats.org/officeDocument/2006/relationships/image" Target="../media/image640.png"/><Relationship Id="rId45" Type="http://schemas.openxmlformats.org/officeDocument/2006/relationships/image" Target="../media/image110.png"/><Relationship Id="rId53" Type="http://schemas.openxmlformats.org/officeDocument/2006/relationships/image" Target="../media/image118.png"/><Relationship Id="rId5" Type="http://schemas.openxmlformats.org/officeDocument/2006/relationships/image" Target="../media/image86.png"/><Relationship Id="rId10" Type="http://schemas.openxmlformats.org/officeDocument/2006/relationships/image" Target="../media/image87.png"/><Relationship Id="rId19" Type="http://schemas.openxmlformats.org/officeDocument/2006/relationships/image" Target="../media/image91.png"/><Relationship Id="rId31" Type="http://schemas.openxmlformats.org/officeDocument/2006/relationships/image" Target="../media/image100.png"/><Relationship Id="rId44" Type="http://schemas.openxmlformats.org/officeDocument/2006/relationships/image" Target="../media/image109.png"/><Relationship Id="rId52" Type="http://schemas.openxmlformats.org/officeDocument/2006/relationships/image" Target="../media/image117.png"/><Relationship Id="rId4" Type="http://schemas.openxmlformats.org/officeDocument/2006/relationships/image" Target="../media/image500.png"/><Relationship Id="rId9" Type="http://schemas.openxmlformats.org/officeDocument/2006/relationships/image" Target="../media/image530.png"/><Relationship Id="rId14" Type="http://schemas.openxmlformats.org/officeDocument/2006/relationships/image" Target="../media/image560.png"/><Relationship Id="rId22" Type="http://schemas.openxmlformats.org/officeDocument/2006/relationships/image" Target="../media/image94.png"/><Relationship Id="rId27" Type="http://schemas.openxmlformats.org/officeDocument/2006/relationships/image" Target="../media/image97.png"/><Relationship Id="rId30" Type="http://schemas.openxmlformats.org/officeDocument/2006/relationships/image" Target="../media/image99.png"/><Relationship Id="rId35" Type="http://schemas.openxmlformats.org/officeDocument/2006/relationships/image" Target="../media/image104.png"/><Relationship Id="rId43" Type="http://schemas.openxmlformats.org/officeDocument/2006/relationships/image" Target="../media/image660.png"/><Relationship Id="rId48" Type="http://schemas.openxmlformats.org/officeDocument/2006/relationships/image" Target="../media/image113.png"/><Relationship Id="rId8" Type="http://schemas.openxmlformats.org/officeDocument/2006/relationships/image" Target="../media/image52.png"/><Relationship Id="rId51" Type="http://schemas.openxmlformats.org/officeDocument/2006/relationships/image" Target="../media/image116.png"/><Relationship Id="rId3" Type="http://schemas.openxmlformats.org/officeDocument/2006/relationships/image" Target="../media/image490.png"/><Relationship Id="rId12" Type="http://schemas.openxmlformats.org/officeDocument/2006/relationships/image" Target="../media/image54.png"/><Relationship Id="rId17" Type="http://schemas.openxmlformats.org/officeDocument/2006/relationships/image" Target="../media/image90.png"/><Relationship Id="rId25" Type="http://schemas.openxmlformats.org/officeDocument/2006/relationships/image" Target="../media/image59.png"/><Relationship Id="rId33" Type="http://schemas.openxmlformats.org/officeDocument/2006/relationships/image" Target="../media/image102.png"/><Relationship Id="rId38" Type="http://schemas.openxmlformats.org/officeDocument/2006/relationships/image" Target="../media/image62.png"/><Relationship Id="rId46" Type="http://schemas.openxmlformats.org/officeDocument/2006/relationships/image" Target="../media/image111.png"/><Relationship Id="rId20" Type="http://schemas.openxmlformats.org/officeDocument/2006/relationships/image" Target="../media/image92.png"/><Relationship Id="rId41" Type="http://schemas.openxmlformats.org/officeDocument/2006/relationships/image" Target="../media/image10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5" Type="http://schemas.openxmlformats.org/officeDocument/2006/relationships/image" Target="../media/image89.png"/><Relationship Id="rId23" Type="http://schemas.openxmlformats.org/officeDocument/2006/relationships/image" Target="../media/image95.png"/><Relationship Id="rId28" Type="http://schemas.openxmlformats.org/officeDocument/2006/relationships/image" Target="../media/image98.png"/><Relationship Id="rId36" Type="http://schemas.openxmlformats.org/officeDocument/2006/relationships/image" Target="../media/image105.png"/><Relationship Id="rId49" Type="http://schemas.openxmlformats.org/officeDocument/2006/relationships/image" Target="../media/image114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6.png"/><Relationship Id="rId18" Type="http://schemas.openxmlformats.org/officeDocument/2006/relationships/image" Target="../media/image130.png"/><Relationship Id="rId26" Type="http://schemas.openxmlformats.org/officeDocument/2006/relationships/image" Target="../media/image137.png"/><Relationship Id="rId39" Type="http://schemas.openxmlformats.org/officeDocument/2006/relationships/image" Target="../media/image148.png"/><Relationship Id="rId21" Type="http://schemas.openxmlformats.org/officeDocument/2006/relationships/image" Target="../media/image133.png"/><Relationship Id="rId34" Type="http://schemas.openxmlformats.org/officeDocument/2006/relationships/image" Target="../media/image144.png"/><Relationship Id="rId42" Type="http://schemas.openxmlformats.org/officeDocument/2006/relationships/image" Target="../media/image151.png"/><Relationship Id="rId47" Type="http://schemas.openxmlformats.org/officeDocument/2006/relationships/image" Target="../media/image156.png"/><Relationship Id="rId50" Type="http://schemas.openxmlformats.org/officeDocument/2006/relationships/image" Target="../media/image159.png"/><Relationship Id="rId7" Type="http://schemas.openxmlformats.org/officeDocument/2006/relationships/image" Target="../media/image11.png"/><Relationship Id="rId2" Type="http://schemas.openxmlformats.org/officeDocument/2006/relationships/image" Target="../media/image670.png"/><Relationship Id="rId16" Type="http://schemas.openxmlformats.org/officeDocument/2006/relationships/image" Target="../media/image21.png"/><Relationship Id="rId29" Type="http://schemas.openxmlformats.org/officeDocument/2006/relationships/image" Target="../media/image34.png"/><Relationship Id="rId11" Type="http://schemas.openxmlformats.org/officeDocument/2006/relationships/image" Target="../media/image125.png"/><Relationship Id="rId24" Type="http://schemas.openxmlformats.org/officeDocument/2006/relationships/image" Target="../media/image136.png"/><Relationship Id="rId32" Type="http://schemas.openxmlformats.org/officeDocument/2006/relationships/image" Target="../media/image142.png"/><Relationship Id="rId37" Type="http://schemas.openxmlformats.org/officeDocument/2006/relationships/image" Target="../media/image147.png"/><Relationship Id="rId40" Type="http://schemas.openxmlformats.org/officeDocument/2006/relationships/image" Target="../media/image149.png"/><Relationship Id="rId45" Type="http://schemas.openxmlformats.org/officeDocument/2006/relationships/image" Target="../media/image154.png"/><Relationship Id="rId53" Type="http://schemas.openxmlformats.org/officeDocument/2006/relationships/image" Target="../media/image162.png"/><Relationship Id="rId5" Type="http://schemas.openxmlformats.org/officeDocument/2006/relationships/image" Target="../media/image121.png"/><Relationship Id="rId10" Type="http://schemas.openxmlformats.org/officeDocument/2006/relationships/image" Target="../media/image124.png"/><Relationship Id="rId19" Type="http://schemas.openxmlformats.org/officeDocument/2006/relationships/image" Target="../media/image131.png"/><Relationship Id="rId31" Type="http://schemas.openxmlformats.org/officeDocument/2006/relationships/image" Target="../media/image141.png"/><Relationship Id="rId44" Type="http://schemas.openxmlformats.org/officeDocument/2006/relationships/image" Target="../media/image153.png"/><Relationship Id="rId52" Type="http://schemas.openxmlformats.org/officeDocument/2006/relationships/image" Target="../media/image161.png"/><Relationship Id="rId4" Type="http://schemas.openxmlformats.org/officeDocument/2006/relationships/image" Target="../media/image120.png"/><Relationship Id="rId9" Type="http://schemas.openxmlformats.org/officeDocument/2006/relationships/image" Target="../media/image123.png"/><Relationship Id="rId14" Type="http://schemas.openxmlformats.org/officeDocument/2006/relationships/image" Target="../media/image127.png"/><Relationship Id="rId22" Type="http://schemas.openxmlformats.org/officeDocument/2006/relationships/image" Target="../media/image134.png"/><Relationship Id="rId27" Type="http://schemas.openxmlformats.org/officeDocument/2006/relationships/image" Target="../media/image138.png"/><Relationship Id="rId30" Type="http://schemas.openxmlformats.org/officeDocument/2006/relationships/image" Target="../media/image140.png"/><Relationship Id="rId35" Type="http://schemas.openxmlformats.org/officeDocument/2006/relationships/image" Target="../media/image145.png"/><Relationship Id="rId43" Type="http://schemas.openxmlformats.org/officeDocument/2006/relationships/image" Target="../media/image152.png"/><Relationship Id="rId48" Type="http://schemas.openxmlformats.org/officeDocument/2006/relationships/image" Target="../media/image157.png"/><Relationship Id="rId8" Type="http://schemas.openxmlformats.org/officeDocument/2006/relationships/image" Target="../media/image122.png"/><Relationship Id="rId51" Type="http://schemas.openxmlformats.org/officeDocument/2006/relationships/image" Target="../media/image160.png"/><Relationship Id="rId3" Type="http://schemas.openxmlformats.org/officeDocument/2006/relationships/image" Target="../media/image119.png"/><Relationship Id="rId12" Type="http://schemas.openxmlformats.org/officeDocument/2006/relationships/image" Target="../media/image69.png"/><Relationship Id="rId17" Type="http://schemas.openxmlformats.org/officeDocument/2006/relationships/image" Target="../media/image129.png"/><Relationship Id="rId25" Type="http://schemas.openxmlformats.org/officeDocument/2006/relationships/image" Target="../media/image71.png"/><Relationship Id="rId33" Type="http://schemas.openxmlformats.org/officeDocument/2006/relationships/image" Target="../media/image143.png"/><Relationship Id="rId38" Type="http://schemas.openxmlformats.org/officeDocument/2006/relationships/image" Target="../media/image73.png"/><Relationship Id="rId46" Type="http://schemas.openxmlformats.org/officeDocument/2006/relationships/image" Target="../media/image155.png"/><Relationship Id="rId20" Type="http://schemas.openxmlformats.org/officeDocument/2006/relationships/image" Target="../media/image132.png"/><Relationship Id="rId41" Type="http://schemas.openxmlformats.org/officeDocument/2006/relationships/image" Target="../media/image150.png"/><Relationship Id="rId54" Type="http://schemas.openxmlformats.org/officeDocument/2006/relationships/image" Target="../media/image16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5" Type="http://schemas.openxmlformats.org/officeDocument/2006/relationships/image" Target="../media/image128.png"/><Relationship Id="rId23" Type="http://schemas.openxmlformats.org/officeDocument/2006/relationships/image" Target="../media/image135.png"/><Relationship Id="rId28" Type="http://schemas.openxmlformats.org/officeDocument/2006/relationships/image" Target="../media/image139.png"/><Relationship Id="rId36" Type="http://schemas.openxmlformats.org/officeDocument/2006/relationships/image" Target="../media/image146.png"/><Relationship Id="rId49" Type="http://schemas.openxmlformats.org/officeDocument/2006/relationships/image" Target="../media/image15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4688" y="548680"/>
            <a:ext cx="5472608" cy="1584176"/>
          </a:xfrm>
          <a:prstGeom prst="rect">
            <a:avLst/>
          </a:prstGeom>
          <a:solidFill>
            <a:srgbClr val="FFFF66"/>
          </a:solidFill>
        </p:spPr>
        <p:txBody>
          <a:bodyPr wrap="none" rtlCol="0">
            <a:no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Solving linear equations with brackets on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Both sides of the equals sign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Backwards fading</a:t>
            </a:r>
            <a:endParaRPr lang="en-GB" sz="2200" dirty="0">
              <a:solidFill>
                <a:srgbClr val="0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5630789-FF95-DAFA-D983-04B419861E24}"/>
              </a:ext>
            </a:extLst>
          </p:cNvPr>
          <p:cNvGrpSpPr/>
          <p:nvPr/>
        </p:nvGrpSpPr>
        <p:grpSpPr>
          <a:xfrm>
            <a:off x="3006011" y="3168134"/>
            <a:ext cx="3749962" cy="2790800"/>
            <a:chOff x="3370994" y="3244334"/>
            <a:chExt cx="3749962" cy="27908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13423E95-F39A-E720-328A-D6DD477BAD3B}"/>
                    </a:ext>
                  </a:extLst>
                </p:cNvPr>
                <p:cNvSpPr txBox="1"/>
                <p:nvPr/>
              </p:nvSpPr>
              <p:spPr>
                <a:xfrm>
                  <a:off x="3701815" y="3244334"/>
                  <a:ext cx="3419141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5(2</m:t>
                        </m:r>
                        <m:r>
                          <a:rPr kumimoji="0" lang="en-GB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kumimoji="0" lang="en-GB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−16)=2(4</m:t>
                        </m:r>
                        <m:r>
                          <a:rPr kumimoji="0" lang="en-GB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kumimoji="0" lang="en-GB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−18)</m:t>
                        </m:r>
                      </m:oMath>
                    </m:oMathPara>
                  </a14:m>
                  <a:endPara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13423E95-F39A-E720-328A-D6DD477BAD3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01815" y="3244334"/>
                  <a:ext cx="3419141" cy="369332"/>
                </a:xfrm>
                <a:prstGeom prst="rect">
                  <a:avLst/>
                </a:prstGeom>
                <a:blipFill>
                  <a:blip r:embed="rId2"/>
                  <a:stretch>
                    <a:fillRect l="-2852" r="-1783" b="-350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4F8592FA-3F98-222B-F25C-DEF9976AC129}"/>
                    </a:ext>
                  </a:extLst>
                </p:cNvPr>
                <p:cNvSpPr txBox="1"/>
                <p:nvPr/>
              </p:nvSpPr>
              <p:spPr>
                <a:xfrm>
                  <a:off x="3961966" y="3849701"/>
                  <a:ext cx="280358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kumimoji="0" lang="en-GB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kumimoji="0" lang="en-GB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−80=8</m:t>
                        </m:r>
                        <m:r>
                          <a:rPr kumimoji="0" lang="en-GB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kumimoji="0" lang="en-GB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−36</m:t>
                        </m:r>
                      </m:oMath>
                    </m:oMathPara>
                  </a14:m>
                  <a:endPara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4F8592FA-3F98-222B-F25C-DEF9976AC12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61966" y="3849701"/>
                  <a:ext cx="2803588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2174" b="-655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0A289804-2974-5C1F-6434-15B4C169EDD4}"/>
                    </a:ext>
                  </a:extLst>
                </p:cNvPr>
                <p:cNvSpPr txBox="1"/>
                <p:nvPr/>
              </p:nvSpPr>
              <p:spPr>
                <a:xfrm>
                  <a:off x="4117737" y="4455068"/>
                  <a:ext cx="262539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lvl="0" algn="ctr" defTabSz="914400"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kern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400" i="1" ker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i="1" ker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−80=       −36</m:t>
                        </m:r>
                      </m:oMath>
                    </m:oMathPara>
                  </a14:m>
                  <a:endPara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0A289804-2974-5C1F-6434-15B4C169EDD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17737" y="4455068"/>
                  <a:ext cx="2625399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2326" b="-655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44288C6C-077B-3E70-F3C2-9003483B10CB}"/>
                    </a:ext>
                  </a:extLst>
                </p:cNvPr>
                <p:cNvSpPr txBox="1"/>
                <p:nvPr/>
              </p:nvSpPr>
              <p:spPr>
                <a:xfrm>
                  <a:off x="3370994" y="5665802"/>
                  <a:ext cx="337214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2400" b="1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            </m:t>
                        </m:r>
                        <m:r>
                          <a:rPr kumimoji="0" lang="en-GB" sz="2400" b="1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kumimoji="0" lang="en-GB" sz="2400" b="1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             =          </m:t>
                        </m:r>
                        <m:r>
                          <a:rPr kumimoji="0" lang="en-GB" sz="2400" b="1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𝟐𝟐</m:t>
                        </m:r>
                      </m:oMath>
                    </m:oMathPara>
                  </a14:m>
                  <a:endParaRPr kumimoji="0" lang="en-GB" sz="24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44288C6C-077B-3E70-F3C2-9003483B10C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70994" y="5665802"/>
                  <a:ext cx="3372142" cy="369332"/>
                </a:xfrm>
                <a:prstGeom prst="rect">
                  <a:avLst/>
                </a:prstGeom>
                <a:blipFill>
                  <a:blip r:embed="rId5"/>
                  <a:stretch>
                    <a:fillRect r="-904" b="-4918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681B4D09-59A6-7E72-91B5-B11B56FA0612}"/>
                    </a:ext>
                  </a:extLst>
                </p:cNvPr>
                <p:cNvSpPr txBox="1"/>
                <p:nvPr/>
              </p:nvSpPr>
              <p:spPr>
                <a:xfrm>
                  <a:off x="4182640" y="5060435"/>
                  <a:ext cx="2495589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lvl="0" algn="ctr" defTabSz="914400">
                    <a:defRPr/>
                  </a:pPr>
                  <a14:m>
                    <m:oMath xmlns:m="http://schemas.openxmlformats.org/officeDocument/2006/math">
                      <m:r>
                        <a:rPr lang="en-GB" sz="2400" b="0" i="1" kern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 ker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kern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         </m:t>
                      </m:r>
                      <m:r>
                        <a:rPr lang="en-GB" sz="2400" i="1" ker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kern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          44</m:t>
                      </m:r>
                    </m:oMath>
                  </a14:m>
                  <a:r>
                    <a:rPr kumimoji="0" lang="en-GB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rPr>
                    <a:t>  </a:t>
                  </a:r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681B4D09-59A6-7E72-91B5-B11B56FA061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82640" y="5060435"/>
                  <a:ext cx="2495589" cy="369332"/>
                </a:xfrm>
                <a:prstGeom prst="rect">
                  <a:avLst/>
                </a:prstGeom>
                <a:blipFill>
                  <a:blip r:embed="rId6"/>
                  <a:stretch>
                    <a:fillRect l="-3902" r="-3902" b="-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650092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1BC3127-34C0-DD31-6700-4FB6B4B444C5}"/>
                  </a:ext>
                </a:extLst>
              </p:cNvPr>
              <p:cNvSpPr txBox="1"/>
              <p:nvPr/>
            </p:nvSpPr>
            <p:spPr>
              <a:xfrm>
                <a:off x="1331003" y="255268"/>
                <a:ext cx="242983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3(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+5)=2(2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+2)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1BC3127-34C0-DD31-6700-4FB6B4B444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003" y="255268"/>
                <a:ext cx="2429832" cy="307777"/>
              </a:xfrm>
              <a:prstGeom prst="rect">
                <a:avLst/>
              </a:prstGeom>
              <a:blipFill>
                <a:blip r:embed="rId2"/>
                <a:stretch>
                  <a:fillRect l="-1754" t="-2000" r="-3258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608C429C-EC5A-530E-1418-A8F411D58E95}"/>
                  </a:ext>
                </a:extLst>
              </p:cNvPr>
              <p:cNvSpPr txBox="1"/>
              <p:nvPr/>
            </p:nvSpPr>
            <p:spPr>
              <a:xfrm>
                <a:off x="1133789" y="792775"/>
                <a:ext cx="251158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3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+15=  4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+4</m:t>
                      </m:r>
                    </m:oMath>
                  </m:oMathPara>
                </a14:m>
                <a:endParaRPr lang="en-GB" sz="2000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608C429C-EC5A-530E-1418-A8F411D58E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3789" y="792775"/>
                <a:ext cx="2511585" cy="307777"/>
              </a:xfrm>
              <a:prstGeom prst="rect">
                <a:avLst/>
              </a:prstGeom>
              <a:blipFill>
                <a:blip r:embed="rId3"/>
                <a:stretch>
                  <a:fillRect r="-1699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Oval 86">
            <a:extLst>
              <a:ext uri="{FF2B5EF4-FFF2-40B4-BE49-F238E27FC236}">
                <a16:creationId xmlns:a16="http://schemas.microsoft.com/office/drawing/2014/main" id="{0DAB8743-3B09-050D-EDE7-BA893230DE2E}"/>
              </a:ext>
            </a:extLst>
          </p:cNvPr>
          <p:cNvSpPr/>
          <p:nvPr/>
        </p:nvSpPr>
        <p:spPr>
          <a:xfrm>
            <a:off x="305521" y="158042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1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21ABA8B4-49DB-586C-72DB-E3FAFDB18CC8}"/>
                  </a:ext>
                </a:extLst>
              </p:cNvPr>
              <p:cNvSpPr txBox="1"/>
              <p:nvPr/>
            </p:nvSpPr>
            <p:spPr>
              <a:xfrm>
                <a:off x="656202" y="2545489"/>
                <a:ext cx="377943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Check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:3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11+5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×11+2)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21ABA8B4-49DB-586C-72DB-E3FAFDB18C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202" y="2545489"/>
                <a:ext cx="3779433" cy="307777"/>
              </a:xfrm>
              <a:prstGeom prst="rect">
                <a:avLst/>
              </a:prstGeom>
              <a:blipFill>
                <a:blip r:embed="rId5"/>
                <a:stretch>
                  <a:fillRect l="-1129" t="-4000" r="-1935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3EB65AE6-7FF0-FECC-C1EB-E3C04F330E53}"/>
                  </a:ext>
                </a:extLst>
              </p:cNvPr>
              <p:cNvSpPr txBox="1"/>
              <p:nvPr/>
            </p:nvSpPr>
            <p:spPr>
              <a:xfrm>
                <a:off x="1383965" y="1089145"/>
                <a:ext cx="24349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eliminate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smaller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unknown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3EB65AE6-7FF0-FECC-C1EB-E3C04F330E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965" y="1089145"/>
                <a:ext cx="2434961" cy="215444"/>
              </a:xfrm>
              <a:prstGeom prst="rect">
                <a:avLst/>
              </a:prstGeom>
              <a:blipFill>
                <a:blip r:embed="rId6"/>
                <a:stretch>
                  <a:fillRect l="-1253" r="-125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F1C4F71E-DFC0-8D8B-C129-F6876DEBAF29}"/>
                  </a:ext>
                </a:extLst>
              </p:cNvPr>
              <p:cNvSpPr txBox="1"/>
              <p:nvPr/>
            </p:nvSpPr>
            <p:spPr>
              <a:xfrm>
                <a:off x="1895100" y="560710"/>
                <a:ext cx="130163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brackets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F1C4F71E-DFC0-8D8B-C129-F6876DEBAF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5100" y="560710"/>
                <a:ext cx="1301638" cy="215444"/>
              </a:xfrm>
              <a:prstGeom prst="rect">
                <a:avLst/>
              </a:prstGeom>
              <a:blipFill>
                <a:blip r:embed="rId7"/>
                <a:stretch>
                  <a:fillRect l="-4695" r="-2347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26B96803-2A7A-7F1E-5270-A0900A3EBBC0}"/>
                  </a:ext>
                </a:extLst>
              </p:cNvPr>
              <p:cNvSpPr txBox="1"/>
              <p:nvPr/>
            </p:nvSpPr>
            <p:spPr>
              <a:xfrm>
                <a:off x="1125322" y="1266807"/>
                <a:ext cx="250523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           15=   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+4</m:t>
                      </m:r>
                    </m:oMath>
                  </m:oMathPara>
                </a14:m>
                <a:endParaRPr lang="en-GB" sz="2000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26B96803-2A7A-7F1E-5270-A0900A3EBB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5322" y="1266807"/>
                <a:ext cx="2505237" cy="307777"/>
              </a:xfrm>
              <a:prstGeom prst="rect">
                <a:avLst/>
              </a:prstGeom>
              <a:blipFill>
                <a:blip r:embed="rId8"/>
                <a:stretch>
                  <a:fillRect r="-1703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37374AF0-8621-C7B4-FD97-2D5944B6A081}"/>
                  </a:ext>
                </a:extLst>
              </p:cNvPr>
              <p:cNvSpPr txBox="1"/>
              <p:nvPr/>
            </p:nvSpPr>
            <p:spPr>
              <a:xfrm>
                <a:off x="1133789" y="1755625"/>
                <a:ext cx="191379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           </m:t>
                      </m:r>
                      <m:r>
                        <a:rPr lang="en-GB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𝟏𝟏</m:t>
                      </m:r>
                      <m:r>
                        <a:rPr lang="en-GB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  </m:t>
                      </m:r>
                      <m:r>
                        <a:rPr lang="en-GB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sz="2000" b="1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37374AF0-8621-C7B4-FD97-2D5944B6A0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3789" y="1755625"/>
                <a:ext cx="1913793" cy="307777"/>
              </a:xfrm>
              <a:prstGeom prst="rect">
                <a:avLst/>
              </a:prstGeom>
              <a:blipFill>
                <a:blip r:embed="rId11"/>
                <a:stretch>
                  <a:fillRect r="-1592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0A763265-9B46-DCBF-3B15-3DBBBCED55EC}"/>
                  </a:ext>
                </a:extLst>
              </p:cNvPr>
              <p:cNvSpPr txBox="1"/>
              <p:nvPr/>
            </p:nvSpPr>
            <p:spPr>
              <a:xfrm>
                <a:off x="6222242" y="255268"/>
                <a:ext cx="242983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5(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+5)=5(2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+3)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0A763265-9B46-DCBF-3B15-3DBBBCED55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2242" y="255268"/>
                <a:ext cx="2429832" cy="307777"/>
              </a:xfrm>
              <a:prstGeom prst="rect">
                <a:avLst/>
              </a:prstGeom>
              <a:blipFill>
                <a:blip r:embed="rId13"/>
                <a:stretch>
                  <a:fillRect l="-2010" t="-2000" r="-3518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BAEE5265-63FE-AB76-5945-62CC02831CE0}"/>
                  </a:ext>
                </a:extLst>
              </p:cNvPr>
              <p:cNvSpPr txBox="1"/>
              <p:nvPr/>
            </p:nvSpPr>
            <p:spPr>
              <a:xfrm>
                <a:off x="6025028" y="792775"/>
                <a:ext cx="268470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5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+25=10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+15</m:t>
                      </m:r>
                    </m:oMath>
                  </m:oMathPara>
                </a14:m>
                <a:endParaRPr lang="en-GB" sz="2000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BAEE5265-63FE-AB76-5945-62CC02831C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5028" y="792775"/>
                <a:ext cx="2684709" cy="307777"/>
              </a:xfrm>
              <a:prstGeom prst="rect">
                <a:avLst/>
              </a:prstGeom>
              <a:blipFill>
                <a:blip r:embed="rId14"/>
                <a:stretch>
                  <a:fillRect r="-158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1" name="Oval 140">
            <a:extLst>
              <a:ext uri="{FF2B5EF4-FFF2-40B4-BE49-F238E27FC236}">
                <a16:creationId xmlns:a16="http://schemas.microsoft.com/office/drawing/2014/main" id="{768F2F72-4252-DE46-CB4B-E0DDD62EB23A}"/>
              </a:ext>
            </a:extLst>
          </p:cNvPr>
          <p:cNvSpPr/>
          <p:nvPr/>
        </p:nvSpPr>
        <p:spPr>
          <a:xfrm>
            <a:off x="5196760" y="158042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2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8C268A8D-F32D-9AF1-0AF0-7EC33675EA20}"/>
                  </a:ext>
                </a:extLst>
              </p:cNvPr>
              <p:cNvSpPr txBox="1"/>
              <p:nvPr/>
            </p:nvSpPr>
            <p:spPr>
              <a:xfrm>
                <a:off x="5547441" y="2545489"/>
                <a:ext cx="358707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Check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:5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__+5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=5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×__+3)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8C268A8D-F32D-9AF1-0AF0-7EC33675EA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7441" y="2545489"/>
                <a:ext cx="3587071" cy="307777"/>
              </a:xfrm>
              <a:prstGeom prst="rect">
                <a:avLst/>
              </a:prstGeom>
              <a:blipFill>
                <a:blip r:embed="rId16"/>
                <a:stretch>
                  <a:fillRect l="-1361" t="-4000" r="-2211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7635DB65-913C-CB25-9294-9F6F999F76A1}"/>
                  </a:ext>
                </a:extLst>
              </p:cNvPr>
              <p:cNvSpPr txBox="1"/>
              <p:nvPr/>
            </p:nvSpPr>
            <p:spPr>
              <a:xfrm>
                <a:off x="6275204" y="1089145"/>
                <a:ext cx="24349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eliminate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smaller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unknown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7635DB65-913C-CB25-9294-9F6F999F76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5204" y="1089145"/>
                <a:ext cx="2434961" cy="215444"/>
              </a:xfrm>
              <a:prstGeom prst="rect">
                <a:avLst/>
              </a:prstGeom>
              <a:blipFill>
                <a:blip r:embed="rId6"/>
                <a:stretch>
                  <a:fillRect l="-1250" r="-1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FED1D75F-EED1-7957-C724-4244CB4F26EF}"/>
                  </a:ext>
                </a:extLst>
              </p:cNvPr>
              <p:cNvSpPr txBox="1"/>
              <p:nvPr/>
            </p:nvSpPr>
            <p:spPr>
              <a:xfrm>
                <a:off x="6786339" y="560710"/>
                <a:ext cx="130163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brackets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FED1D75F-EED1-7957-C724-4244CB4F26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6339" y="560710"/>
                <a:ext cx="1301638" cy="215444"/>
              </a:xfrm>
              <a:prstGeom prst="rect">
                <a:avLst/>
              </a:prstGeom>
              <a:blipFill>
                <a:blip r:embed="rId17"/>
                <a:stretch>
                  <a:fillRect l="-4206" r="-2336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80FE0B30-6132-19BF-EEE3-20E0BB84E925}"/>
                  </a:ext>
                </a:extLst>
              </p:cNvPr>
              <p:cNvSpPr txBox="1"/>
              <p:nvPr/>
            </p:nvSpPr>
            <p:spPr>
              <a:xfrm>
                <a:off x="6016561" y="1266807"/>
                <a:ext cx="267836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           25=  5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+15</m:t>
                      </m:r>
                    </m:oMath>
                  </m:oMathPara>
                </a14:m>
                <a:endParaRPr lang="en-GB" sz="2000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80FE0B30-6132-19BF-EEE3-20E0BB84E9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6561" y="1266807"/>
                <a:ext cx="2678362" cy="307777"/>
              </a:xfrm>
              <a:prstGeom prst="rect">
                <a:avLst/>
              </a:prstGeom>
              <a:blipFill>
                <a:blip r:embed="rId18"/>
                <a:stretch>
                  <a:fillRect r="-1822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04AEF8CA-180C-2AFF-255F-64DF0F05C3FF}"/>
                  </a:ext>
                </a:extLst>
              </p:cNvPr>
              <p:cNvSpPr txBox="1"/>
              <p:nvPr/>
            </p:nvSpPr>
            <p:spPr>
              <a:xfrm>
                <a:off x="6028201" y="1714052"/>
                <a:ext cx="19744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           10=  5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04AEF8CA-180C-2AFF-255F-64DF0F05C3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8201" y="1714052"/>
                <a:ext cx="1974450" cy="307777"/>
              </a:xfrm>
              <a:prstGeom prst="rect">
                <a:avLst/>
              </a:prstGeom>
              <a:blipFill>
                <a:blip r:embed="rId22"/>
                <a:stretch>
                  <a:fillRect r="-2160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344BAD1B-A4C2-1329-F424-71F6355037DA}"/>
                  </a:ext>
                </a:extLst>
              </p:cNvPr>
              <p:cNvSpPr txBox="1"/>
              <p:nvPr/>
            </p:nvSpPr>
            <p:spPr>
              <a:xfrm>
                <a:off x="6025028" y="2227013"/>
                <a:ext cx="196348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             __=    </m:t>
                      </m:r>
                      <m:r>
                        <a:rPr lang="en-GB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sz="2000" b="1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344BAD1B-A4C2-1329-F424-71F6355037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5028" y="2227013"/>
                <a:ext cx="1963486" cy="307777"/>
              </a:xfrm>
              <a:prstGeom prst="rect">
                <a:avLst/>
              </a:prstGeom>
              <a:blipFill>
                <a:blip r:embed="rId24"/>
                <a:stretch>
                  <a:fillRect r="-15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990FE7E7-899D-FC3B-81C7-3C5B7D90BD23}"/>
                  </a:ext>
                </a:extLst>
              </p:cNvPr>
              <p:cNvSpPr txBox="1"/>
              <p:nvPr/>
            </p:nvSpPr>
            <p:spPr>
              <a:xfrm>
                <a:off x="1333500" y="3478634"/>
                <a:ext cx="242983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3(3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+3)=5(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+5)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990FE7E7-899D-FC3B-81C7-3C5B7D90BD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500" y="3478634"/>
                <a:ext cx="2429832" cy="307777"/>
              </a:xfrm>
              <a:prstGeom prst="rect">
                <a:avLst/>
              </a:prstGeom>
              <a:blipFill>
                <a:blip r:embed="rId26"/>
                <a:stretch>
                  <a:fillRect l="-2010" t="-4000" r="-3518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3" name="TextBox 162">
                <a:extLst>
                  <a:ext uri="{FF2B5EF4-FFF2-40B4-BE49-F238E27FC236}">
                    <a16:creationId xmlns:a16="http://schemas.microsoft.com/office/drawing/2014/main" id="{7569729D-9C91-1F7C-497B-71BCBDA799AF}"/>
                  </a:ext>
                </a:extLst>
              </p:cNvPr>
              <p:cNvSpPr txBox="1"/>
              <p:nvPr/>
            </p:nvSpPr>
            <p:spPr>
              <a:xfrm>
                <a:off x="1136286" y="4016141"/>
                <a:ext cx="267990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9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+9  =5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+25</m:t>
                      </m:r>
                    </m:oMath>
                  </m:oMathPara>
                </a14:m>
                <a:endParaRPr lang="en-GB" sz="2000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3" name="TextBox 162">
                <a:extLst>
                  <a:ext uri="{FF2B5EF4-FFF2-40B4-BE49-F238E27FC236}">
                    <a16:creationId xmlns:a16="http://schemas.microsoft.com/office/drawing/2014/main" id="{7569729D-9C91-1F7C-497B-71BCBDA799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286" y="4016141"/>
                <a:ext cx="2679901" cy="307777"/>
              </a:xfrm>
              <a:prstGeom prst="rect">
                <a:avLst/>
              </a:prstGeom>
              <a:blipFill>
                <a:blip r:embed="rId27"/>
                <a:stretch>
                  <a:fillRect r="-1591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5" name="Oval 164">
            <a:extLst>
              <a:ext uri="{FF2B5EF4-FFF2-40B4-BE49-F238E27FC236}">
                <a16:creationId xmlns:a16="http://schemas.microsoft.com/office/drawing/2014/main" id="{DA60BD9C-96FD-F58D-90FD-42495EED757A}"/>
              </a:ext>
            </a:extLst>
          </p:cNvPr>
          <p:cNvSpPr/>
          <p:nvPr/>
        </p:nvSpPr>
        <p:spPr>
          <a:xfrm>
            <a:off x="308018" y="3381408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3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537F171C-7D18-403E-B0F5-64DC0D71C053}"/>
                  </a:ext>
                </a:extLst>
              </p:cNvPr>
              <p:cNvSpPr txBox="1"/>
              <p:nvPr/>
            </p:nvSpPr>
            <p:spPr>
              <a:xfrm>
                <a:off x="658699" y="5768855"/>
                <a:ext cx="358707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Check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:3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  <m:r>
                            <a:rPr lang="en-GB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GB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__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=5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__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+5)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537F171C-7D18-403E-B0F5-64DC0D71C0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699" y="5768855"/>
                <a:ext cx="3587071" cy="307777"/>
              </a:xfrm>
              <a:prstGeom prst="rect">
                <a:avLst/>
              </a:prstGeom>
              <a:blipFill>
                <a:blip r:embed="rId29"/>
                <a:stretch>
                  <a:fillRect l="-1361" t="-1961" r="-2211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90E77DF1-1201-FFE1-4F9C-A15BCF7E66AA}"/>
                  </a:ext>
                </a:extLst>
              </p:cNvPr>
              <p:cNvSpPr txBox="1"/>
              <p:nvPr/>
            </p:nvSpPr>
            <p:spPr>
              <a:xfrm>
                <a:off x="1386462" y="4312511"/>
                <a:ext cx="24349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eliminate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smaller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unknown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90E77DF1-1201-FFE1-4F9C-A15BCF7E66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6462" y="4312511"/>
                <a:ext cx="2434961" cy="215444"/>
              </a:xfrm>
              <a:prstGeom prst="rect">
                <a:avLst/>
              </a:prstGeom>
              <a:blipFill>
                <a:blip r:embed="rId30"/>
                <a:stretch>
                  <a:fillRect l="-1250" r="-1000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2" name="TextBox 171">
                <a:extLst>
                  <a:ext uri="{FF2B5EF4-FFF2-40B4-BE49-F238E27FC236}">
                    <a16:creationId xmlns:a16="http://schemas.microsoft.com/office/drawing/2014/main" id="{07B64BEC-FEC4-7DCF-A230-F707384E68D0}"/>
                  </a:ext>
                </a:extLst>
              </p:cNvPr>
              <p:cNvSpPr txBox="1"/>
              <p:nvPr/>
            </p:nvSpPr>
            <p:spPr>
              <a:xfrm>
                <a:off x="1897597" y="3784076"/>
                <a:ext cx="130163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brackets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2" name="TextBox 171">
                <a:extLst>
                  <a:ext uri="{FF2B5EF4-FFF2-40B4-BE49-F238E27FC236}">
                    <a16:creationId xmlns:a16="http://schemas.microsoft.com/office/drawing/2014/main" id="{07B64BEC-FEC4-7DCF-A230-F707384E68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7597" y="3784076"/>
                <a:ext cx="1301638" cy="215444"/>
              </a:xfrm>
              <a:prstGeom prst="rect">
                <a:avLst/>
              </a:prstGeom>
              <a:blipFill>
                <a:blip r:embed="rId17"/>
                <a:stretch>
                  <a:fillRect l="-4206" r="-2336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3" name="TextBox 172">
                <a:extLst>
                  <a:ext uri="{FF2B5EF4-FFF2-40B4-BE49-F238E27FC236}">
                    <a16:creationId xmlns:a16="http://schemas.microsoft.com/office/drawing/2014/main" id="{E509C94D-46AC-C483-EF68-8BCBDA119B54}"/>
                  </a:ext>
                </a:extLst>
              </p:cNvPr>
              <p:cNvSpPr txBox="1"/>
              <p:nvPr/>
            </p:nvSpPr>
            <p:spPr>
              <a:xfrm>
                <a:off x="1127819" y="4490173"/>
                <a:ext cx="27040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4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+9  =             25</m:t>
                      </m:r>
                    </m:oMath>
                  </m:oMathPara>
                </a14:m>
                <a:endParaRPr lang="en-GB" sz="2000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3" name="TextBox 172">
                <a:extLst>
                  <a:ext uri="{FF2B5EF4-FFF2-40B4-BE49-F238E27FC236}">
                    <a16:creationId xmlns:a16="http://schemas.microsoft.com/office/drawing/2014/main" id="{E509C94D-46AC-C483-EF68-8BCBDA119B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7819" y="4490173"/>
                <a:ext cx="2704010" cy="307777"/>
              </a:xfrm>
              <a:prstGeom prst="rect">
                <a:avLst/>
              </a:prstGeom>
              <a:blipFill>
                <a:blip r:embed="rId31"/>
                <a:stretch>
                  <a:fillRect r="-1577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9" name="TextBox 178">
                <a:extLst>
                  <a:ext uri="{FF2B5EF4-FFF2-40B4-BE49-F238E27FC236}">
                    <a16:creationId xmlns:a16="http://schemas.microsoft.com/office/drawing/2014/main" id="{B621A67D-DE5D-C061-E2D2-862914292571}"/>
                  </a:ext>
                </a:extLst>
              </p:cNvPr>
              <p:cNvSpPr txBox="1"/>
              <p:nvPr/>
            </p:nvSpPr>
            <p:spPr>
              <a:xfrm>
                <a:off x="1139459" y="4937418"/>
                <a:ext cx="270381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4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        =             16</m:t>
                      </m:r>
                    </m:oMath>
                  </m:oMathPara>
                </a14:m>
                <a:endParaRPr lang="en-GB" sz="2000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9" name="TextBox 178">
                <a:extLst>
                  <a:ext uri="{FF2B5EF4-FFF2-40B4-BE49-F238E27FC236}">
                    <a16:creationId xmlns:a16="http://schemas.microsoft.com/office/drawing/2014/main" id="{B621A67D-DE5D-C061-E2D2-8629142925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9459" y="4937418"/>
                <a:ext cx="2703817" cy="307777"/>
              </a:xfrm>
              <a:prstGeom prst="rect">
                <a:avLst/>
              </a:prstGeom>
              <a:blipFill>
                <a:blip r:embed="rId35"/>
                <a:stretch>
                  <a:fillRect r="-1580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5" name="TextBox 184">
                <a:extLst>
                  <a:ext uri="{FF2B5EF4-FFF2-40B4-BE49-F238E27FC236}">
                    <a16:creationId xmlns:a16="http://schemas.microsoft.com/office/drawing/2014/main" id="{839C2311-0EA8-49E3-FF33-F79FD21448A3}"/>
                  </a:ext>
                </a:extLst>
              </p:cNvPr>
              <p:cNvSpPr txBox="1"/>
              <p:nvPr/>
            </p:nvSpPr>
            <p:spPr>
              <a:xfrm>
                <a:off x="6178507" y="3478048"/>
                <a:ext cx="257249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4(5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+5)=5(3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+9)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85" name="TextBox 184">
                <a:extLst>
                  <a:ext uri="{FF2B5EF4-FFF2-40B4-BE49-F238E27FC236}">
                    <a16:creationId xmlns:a16="http://schemas.microsoft.com/office/drawing/2014/main" id="{839C2311-0EA8-49E3-FF33-F79FD21448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8507" y="3478048"/>
                <a:ext cx="2572499" cy="307777"/>
              </a:xfrm>
              <a:prstGeom prst="rect">
                <a:avLst/>
              </a:prstGeom>
              <a:blipFill>
                <a:blip r:embed="rId36"/>
                <a:stretch>
                  <a:fillRect l="-1896" t="-4000" r="-3081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6" name="TextBox 185">
                <a:extLst>
                  <a:ext uri="{FF2B5EF4-FFF2-40B4-BE49-F238E27FC236}">
                    <a16:creationId xmlns:a16="http://schemas.microsoft.com/office/drawing/2014/main" id="{AC141D35-4A22-0724-FA93-7C75FD29A34F}"/>
                  </a:ext>
                </a:extLst>
              </p:cNvPr>
              <p:cNvSpPr txBox="1"/>
              <p:nvPr/>
            </p:nvSpPr>
            <p:spPr>
              <a:xfrm>
                <a:off x="5981293" y="4015555"/>
                <a:ext cx="282737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20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+20=15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+45</m:t>
                      </m:r>
                    </m:oMath>
                  </m:oMathPara>
                </a14:m>
                <a:endParaRPr lang="en-GB" sz="2000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6" name="TextBox 185">
                <a:extLst>
                  <a:ext uri="{FF2B5EF4-FFF2-40B4-BE49-F238E27FC236}">
                    <a16:creationId xmlns:a16="http://schemas.microsoft.com/office/drawing/2014/main" id="{AC141D35-4A22-0724-FA93-7C75FD29A3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1293" y="4015555"/>
                <a:ext cx="2827377" cy="307777"/>
              </a:xfrm>
              <a:prstGeom prst="rect">
                <a:avLst/>
              </a:prstGeom>
              <a:blipFill>
                <a:blip r:embed="rId37"/>
                <a:stretch>
                  <a:fillRect r="-1724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8" name="Oval 187">
            <a:extLst>
              <a:ext uri="{FF2B5EF4-FFF2-40B4-BE49-F238E27FC236}">
                <a16:creationId xmlns:a16="http://schemas.microsoft.com/office/drawing/2014/main" id="{60440247-7ED2-48D4-C30D-98755F336136}"/>
              </a:ext>
            </a:extLst>
          </p:cNvPr>
          <p:cNvSpPr/>
          <p:nvPr/>
        </p:nvSpPr>
        <p:spPr>
          <a:xfrm>
            <a:off x="5153025" y="3380822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4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9" name="TextBox 188">
                <a:extLst>
                  <a:ext uri="{FF2B5EF4-FFF2-40B4-BE49-F238E27FC236}">
                    <a16:creationId xmlns:a16="http://schemas.microsoft.com/office/drawing/2014/main" id="{9229FEF8-8B40-6F86-322E-624F9AECAFEE}"/>
                  </a:ext>
                </a:extLst>
              </p:cNvPr>
              <p:cNvSpPr txBox="1"/>
              <p:nvPr/>
            </p:nvSpPr>
            <p:spPr>
              <a:xfrm>
                <a:off x="5503706" y="5768269"/>
                <a:ext cx="402648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Check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:4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lang="en-GB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GB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__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+5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=5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lang="en-GB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__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+9)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9" name="TextBox 188">
                <a:extLst>
                  <a:ext uri="{FF2B5EF4-FFF2-40B4-BE49-F238E27FC236}">
                    <a16:creationId xmlns:a16="http://schemas.microsoft.com/office/drawing/2014/main" id="{9229FEF8-8B40-6F86-322E-624F9AECAF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3706" y="5768269"/>
                <a:ext cx="4026487" cy="307777"/>
              </a:xfrm>
              <a:prstGeom prst="rect">
                <a:avLst/>
              </a:prstGeom>
              <a:blipFill>
                <a:blip r:embed="rId39"/>
                <a:stretch>
                  <a:fillRect l="-1061" t="-1961" r="-1818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34FF76A5-C7AE-2948-1E93-8FBCB852E0DC}"/>
                  </a:ext>
                </a:extLst>
              </p:cNvPr>
              <p:cNvSpPr txBox="1"/>
              <p:nvPr/>
            </p:nvSpPr>
            <p:spPr>
              <a:xfrm>
                <a:off x="6231469" y="4311925"/>
                <a:ext cx="24349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eliminate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smaller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unknown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34FF76A5-C7AE-2948-1E93-8FBCB852E0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1469" y="4311925"/>
                <a:ext cx="2434961" cy="215444"/>
              </a:xfrm>
              <a:prstGeom prst="rect">
                <a:avLst/>
              </a:prstGeom>
              <a:blipFill>
                <a:blip r:embed="rId30"/>
                <a:stretch>
                  <a:fillRect l="-1250" r="-1000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F88C45B9-4A8E-E119-D06D-9A54A040D9B1}"/>
                  </a:ext>
                </a:extLst>
              </p:cNvPr>
              <p:cNvSpPr txBox="1"/>
              <p:nvPr/>
            </p:nvSpPr>
            <p:spPr>
              <a:xfrm>
                <a:off x="6742604" y="3783490"/>
                <a:ext cx="130163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brackets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F88C45B9-4A8E-E119-D06D-9A54A040D9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2604" y="3783490"/>
                <a:ext cx="1301638" cy="215444"/>
              </a:xfrm>
              <a:prstGeom prst="rect">
                <a:avLst/>
              </a:prstGeom>
              <a:blipFill>
                <a:blip r:embed="rId17"/>
                <a:stretch>
                  <a:fillRect l="-4206" r="-2336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97A5BC50-4F80-57AC-6EDE-2E3E7888E7A7}"/>
                  </a:ext>
                </a:extLst>
              </p:cNvPr>
              <p:cNvSpPr txBox="1"/>
              <p:nvPr/>
            </p:nvSpPr>
            <p:spPr>
              <a:xfrm>
                <a:off x="5972826" y="4489587"/>
                <a:ext cx="284667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5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+20  =                45</m:t>
                      </m:r>
                    </m:oMath>
                  </m:oMathPara>
                </a14:m>
                <a:endParaRPr lang="en-GB" sz="2000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97A5BC50-4F80-57AC-6EDE-2E3E7888E7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2826" y="4489587"/>
                <a:ext cx="2846677" cy="307777"/>
              </a:xfrm>
              <a:prstGeom prst="rect">
                <a:avLst/>
              </a:prstGeom>
              <a:blipFill>
                <a:blip r:embed="rId40"/>
                <a:stretch>
                  <a:fillRect r="-1713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lowchart: Off-page Connector 1">
            <a:extLst>
              <a:ext uri="{FF2B5EF4-FFF2-40B4-BE49-F238E27FC236}">
                <a16:creationId xmlns:a16="http://schemas.microsoft.com/office/drawing/2014/main" id="{AF71AE54-42E3-FDA4-36CE-43A38E15B54A}"/>
              </a:ext>
            </a:extLst>
          </p:cNvPr>
          <p:cNvSpPr/>
          <p:nvPr/>
        </p:nvSpPr>
        <p:spPr>
          <a:xfrm>
            <a:off x="3857844" y="517742"/>
            <a:ext cx="623977" cy="31840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lowchart: Off-page Connector 2">
            <a:extLst>
              <a:ext uri="{FF2B5EF4-FFF2-40B4-BE49-F238E27FC236}">
                <a16:creationId xmlns:a16="http://schemas.microsoft.com/office/drawing/2014/main" id="{C8FCB8F5-28F4-940C-81D4-A6EC78C8379B}"/>
              </a:ext>
            </a:extLst>
          </p:cNvPr>
          <p:cNvSpPr/>
          <p:nvPr/>
        </p:nvSpPr>
        <p:spPr>
          <a:xfrm>
            <a:off x="751972" y="517742"/>
            <a:ext cx="623977" cy="31840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Flowchart: Off-page Connector 3">
                <a:extLst>
                  <a:ext uri="{FF2B5EF4-FFF2-40B4-BE49-F238E27FC236}">
                    <a16:creationId xmlns:a16="http://schemas.microsoft.com/office/drawing/2014/main" id="{808A6E0F-FACA-99FB-EE8A-9EFBF453C6BA}"/>
                  </a:ext>
                </a:extLst>
              </p:cNvPr>
              <p:cNvSpPr/>
              <p:nvPr/>
            </p:nvSpPr>
            <p:spPr>
              <a:xfrm>
                <a:off x="3857844" y="1023738"/>
                <a:ext cx="623977" cy="31840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" name="Flowchart: Off-page Connector 3">
                <a:extLst>
                  <a:ext uri="{FF2B5EF4-FFF2-40B4-BE49-F238E27FC236}">
                    <a16:creationId xmlns:a16="http://schemas.microsoft.com/office/drawing/2014/main" id="{808A6E0F-FACA-99FB-EE8A-9EFBF453C6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7844" y="1023738"/>
                <a:ext cx="623977" cy="318407"/>
              </a:xfrm>
              <a:prstGeom prst="flowChartOffpageConnector">
                <a:avLst/>
              </a:prstGeom>
              <a:blipFill>
                <a:blip r:embed="rId4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Flowchart: Off-page Connector 4">
                <a:extLst>
                  <a:ext uri="{FF2B5EF4-FFF2-40B4-BE49-F238E27FC236}">
                    <a16:creationId xmlns:a16="http://schemas.microsoft.com/office/drawing/2014/main" id="{A35E2310-DB0A-8F46-0648-56B2EBF73012}"/>
                  </a:ext>
                </a:extLst>
              </p:cNvPr>
              <p:cNvSpPr/>
              <p:nvPr/>
            </p:nvSpPr>
            <p:spPr>
              <a:xfrm>
                <a:off x="751972" y="1023738"/>
                <a:ext cx="623977" cy="31840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5" name="Flowchart: Off-page Connector 4">
                <a:extLst>
                  <a:ext uri="{FF2B5EF4-FFF2-40B4-BE49-F238E27FC236}">
                    <a16:creationId xmlns:a16="http://schemas.microsoft.com/office/drawing/2014/main" id="{A35E2310-DB0A-8F46-0648-56B2EBF730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972" y="1023738"/>
                <a:ext cx="623977" cy="318407"/>
              </a:xfrm>
              <a:prstGeom prst="flowChartOffpageConnector">
                <a:avLst/>
              </a:prstGeom>
              <a:blipFill>
                <a:blip r:embed="rId4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Flowchart: Off-page Connector 5">
                <a:extLst>
                  <a:ext uri="{FF2B5EF4-FFF2-40B4-BE49-F238E27FC236}">
                    <a16:creationId xmlns:a16="http://schemas.microsoft.com/office/drawing/2014/main" id="{B5623F01-5385-5A56-83F2-0309C7EC101E}"/>
                  </a:ext>
                </a:extLst>
              </p:cNvPr>
              <p:cNvSpPr/>
              <p:nvPr/>
            </p:nvSpPr>
            <p:spPr>
              <a:xfrm>
                <a:off x="3857844" y="1529735"/>
                <a:ext cx="623977" cy="31840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16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6" name="Flowchart: Off-page Connector 5">
                <a:extLst>
                  <a:ext uri="{FF2B5EF4-FFF2-40B4-BE49-F238E27FC236}">
                    <a16:creationId xmlns:a16="http://schemas.microsoft.com/office/drawing/2014/main" id="{B5623F01-5385-5A56-83F2-0309C7EC10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7844" y="1529735"/>
                <a:ext cx="623977" cy="318407"/>
              </a:xfrm>
              <a:prstGeom prst="flowChartOffpageConnector">
                <a:avLst/>
              </a:prstGeom>
              <a:blipFill>
                <a:blip r:embed="rId4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Flowchart: Off-page Connector 7">
                <a:extLst>
                  <a:ext uri="{FF2B5EF4-FFF2-40B4-BE49-F238E27FC236}">
                    <a16:creationId xmlns:a16="http://schemas.microsoft.com/office/drawing/2014/main" id="{66E7248F-FCE3-FB8F-B5EB-26E98E80ED8D}"/>
                  </a:ext>
                </a:extLst>
              </p:cNvPr>
              <p:cNvSpPr/>
              <p:nvPr/>
            </p:nvSpPr>
            <p:spPr>
              <a:xfrm>
                <a:off x="751972" y="1529735"/>
                <a:ext cx="623977" cy="31840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16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8" name="Flowchart: Off-page Connector 7">
                <a:extLst>
                  <a:ext uri="{FF2B5EF4-FFF2-40B4-BE49-F238E27FC236}">
                    <a16:creationId xmlns:a16="http://schemas.microsoft.com/office/drawing/2014/main" id="{66E7248F-FCE3-FB8F-B5EB-26E98E80ED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972" y="1529735"/>
                <a:ext cx="623977" cy="318407"/>
              </a:xfrm>
              <a:prstGeom prst="flowChartOffpageConnector">
                <a:avLst/>
              </a:prstGeom>
              <a:blipFill>
                <a:blip r:embed="rId4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lowchart: Off-page Connector 8">
            <a:extLst>
              <a:ext uri="{FF2B5EF4-FFF2-40B4-BE49-F238E27FC236}">
                <a16:creationId xmlns:a16="http://schemas.microsoft.com/office/drawing/2014/main" id="{17B5A1AF-5BC5-91CA-EAB2-A78774753AF6}"/>
              </a:ext>
            </a:extLst>
          </p:cNvPr>
          <p:cNvSpPr/>
          <p:nvPr/>
        </p:nvSpPr>
        <p:spPr>
          <a:xfrm>
            <a:off x="5590375" y="594434"/>
            <a:ext cx="623977" cy="31840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Flowchart: Off-page Connector 9">
                <a:extLst>
                  <a:ext uri="{FF2B5EF4-FFF2-40B4-BE49-F238E27FC236}">
                    <a16:creationId xmlns:a16="http://schemas.microsoft.com/office/drawing/2014/main" id="{8C2C3A23-82CC-D98C-ACC7-F06447A9E1F5}"/>
                  </a:ext>
                </a:extLst>
              </p:cNvPr>
              <p:cNvSpPr/>
              <p:nvPr/>
            </p:nvSpPr>
            <p:spPr>
              <a:xfrm>
                <a:off x="5590375" y="1100430"/>
                <a:ext cx="623977" cy="31840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  <m:r>
                        <a:rPr kumimoji="0" lang="en-GB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0" name="Flowchart: Off-page Connector 9">
                <a:extLst>
                  <a:ext uri="{FF2B5EF4-FFF2-40B4-BE49-F238E27FC236}">
                    <a16:creationId xmlns:a16="http://schemas.microsoft.com/office/drawing/2014/main" id="{8C2C3A23-82CC-D98C-ACC7-F06447A9E1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0375" y="1100430"/>
                <a:ext cx="623977" cy="318407"/>
              </a:xfrm>
              <a:prstGeom prst="flowChartOffpageConnector">
                <a:avLst/>
              </a:prstGeom>
              <a:blipFill>
                <a:blip r:embed="rId4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Flowchart: Off-page Connector 10">
                <a:extLst>
                  <a:ext uri="{FF2B5EF4-FFF2-40B4-BE49-F238E27FC236}">
                    <a16:creationId xmlns:a16="http://schemas.microsoft.com/office/drawing/2014/main" id="{25BB1738-D94E-E338-8E5D-BF5A0B32DDF0}"/>
                  </a:ext>
                </a:extLst>
              </p:cNvPr>
              <p:cNvSpPr/>
              <p:nvPr/>
            </p:nvSpPr>
            <p:spPr>
              <a:xfrm>
                <a:off x="5590375" y="1606427"/>
                <a:ext cx="623977" cy="31840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−15</m:t>
                      </m:r>
                    </m:oMath>
                  </m:oMathPara>
                </a14:m>
                <a:endParaRPr lang="en-GB" sz="16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11" name="Flowchart: Off-page Connector 10">
                <a:extLst>
                  <a:ext uri="{FF2B5EF4-FFF2-40B4-BE49-F238E27FC236}">
                    <a16:creationId xmlns:a16="http://schemas.microsoft.com/office/drawing/2014/main" id="{25BB1738-D94E-E338-8E5D-BF5A0B32DD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0375" y="1606427"/>
                <a:ext cx="623977" cy="318407"/>
              </a:xfrm>
              <a:prstGeom prst="flowChartOffpageConnector">
                <a:avLst/>
              </a:prstGeom>
              <a:blipFill>
                <a:blip r:embed="rId4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Flowchart: Off-page Connector 11">
                <a:extLst>
                  <a:ext uri="{FF2B5EF4-FFF2-40B4-BE49-F238E27FC236}">
                    <a16:creationId xmlns:a16="http://schemas.microsoft.com/office/drawing/2014/main" id="{EAB33678-A0DF-DF2A-043C-E27E9054AEE1}"/>
                  </a:ext>
                </a:extLst>
              </p:cNvPr>
              <p:cNvSpPr/>
              <p:nvPr/>
            </p:nvSpPr>
            <p:spPr>
              <a:xfrm>
                <a:off x="5600647" y="2034084"/>
                <a:ext cx="623977" cy="31840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÷5</m:t>
                      </m:r>
                    </m:oMath>
                  </m:oMathPara>
                </a14:m>
              </a:p>
            </p:txBody>
          </p:sp>
        </mc:Choice>
        <mc:Fallback>
          <p:sp>
            <p:nvSpPr>
              <p:cNvPr id="12" name="Flowchart: Off-page Connector 11">
                <a:extLst>
                  <a:ext uri="{FF2B5EF4-FFF2-40B4-BE49-F238E27FC236}">
                    <a16:creationId xmlns:a16="http://schemas.microsoft.com/office/drawing/2014/main" id="{EAB33678-A0DF-DF2A-043C-E27E9054AE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647" y="2034084"/>
                <a:ext cx="623977" cy="318407"/>
              </a:xfrm>
              <a:prstGeom prst="flowChartOffpageConnector">
                <a:avLst/>
              </a:prstGeom>
              <a:blipFill>
                <a:blip r:embed="rId47"/>
                <a:stretch>
                  <a:fillRect t="-21154" r="-1961" b="-1538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Flowchart: Off-page Connector 12">
            <a:extLst>
              <a:ext uri="{FF2B5EF4-FFF2-40B4-BE49-F238E27FC236}">
                <a16:creationId xmlns:a16="http://schemas.microsoft.com/office/drawing/2014/main" id="{BEE58442-248E-DB11-21CD-689784A38716}"/>
              </a:ext>
            </a:extLst>
          </p:cNvPr>
          <p:cNvSpPr/>
          <p:nvPr/>
        </p:nvSpPr>
        <p:spPr>
          <a:xfrm>
            <a:off x="8772908" y="590971"/>
            <a:ext cx="623977" cy="31840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Flowchart: Off-page Connector 13">
                <a:extLst>
                  <a:ext uri="{FF2B5EF4-FFF2-40B4-BE49-F238E27FC236}">
                    <a16:creationId xmlns:a16="http://schemas.microsoft.com/office/drawing/2014/main" id="{2C53C775-0218-64CE-534C-E2AC7ABCBB6D}"/>
                  </a:ext>
                </a:extLst>
              </p:cNvPr>
              <p:cNvSpPr/>
              <p:nvPr/>
            </p:nvSpPr>
            <p:spPr>
              <a:xfrm>
                <a:off x="8772908" y="1096967"/>
                <a:ext cx="623977" cy="31840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  <m:r>
                        <a:rPr kumimoji="0" lang="en-GB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4" name="Flowchart: Off-page Connector 13">
                <a:extLst>
                  <a:ext uri="{FF2B5EF4-FFF2-40B4-BE49-F238E27FC236}">
                    <a16:creationId xmlns:a16="http://schemas.microsoft.com/office/drawing/2014/main" id="{2C53C775-0218-64CE-534C-E2AC7ABCBB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2908" y="1096967"/>
                <a:ext cx="623977" cy="318407"/>
              </a:xfrm>
              <a:prstGeom prst="flowChartOffpageConnector">
                <a:avLst/>
              </a:prstGeom>
              <a:blipFill>
                <a:blip r:embed="rId4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Flowchart: Off-page Connector 14">
                <a:extLst>
                  <a:ext uri="{FF2B5EF4-FFF2-40B4-BE49-F238E27FC236}">
                    <a16:creationId xmlns:a16="http://schemas.microsoft.com/office/drawing/2014/main" id="{3FFA411E-1152-B0FA-631D-89E8ECE161D8}"/>
                  </a:ext>
                </a:extLst>
              </p:cNvPr>
              <p:cNvSpPr/>
              <p:nvPr/>
            </p:nvSpPr>
            <p:spPr>
              <a:xfrm>
                <a:off x="8772908" y="1602964"/>
                <a:ext cx="623977" cy="31840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−15</m:t>
                      </m:r>
                    </m:oMath>
                  </m:oMathPara>
                </a14:m>
                <a:endParaRPr lang="en-GB" sz="16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15" name="Flowchart: Off-page Connector 14">
                <a:extLst>
                  <a:ext uri="{FF2B5EF4-FFF2-40B4-BE49-F238E27FC236}">
                    <a16:creationId xmlns:a16="http://schemas.microsoft.com/office/drawing/2014/main" id="{3FFA411E-1152-B0FA-631D-89E8ECE161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2908" y="1602964"/>
                <a:ext cx="623977" cy="318407"/>
              </a:xfrm>
              <a:prstGeom prst="flowChartOffpageConnector">
                <a:avLst/>
              </a:prstGeom>
              <a:blipFill>
                <a:blip r:embed="rId4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Flowchart: Off-page Connector 15">
                <a:extLst>
                  <a:ext uri="{FF2B5EF4-FFF2-40B4-BE49-F238E27FC236}">
                    <a16:creationId xmlns:a16="http://schemas.microsoft.com/office/drawing/2014/main" id="{32C617AF-D491-76AA-18FF-1B988BD2EBD1}"/>
                  </a:ext>
                </a:extLst>
              </p:cNvPr>
              <p:cNvSpPr/>
              <p:nvPr/>
            </p:nvSpPr>
            <p:spPr>
              <a:xfrm>
                <a:off x="8783180" y="2030621"/>
                <a:ext cx="623977" cy="31840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÷5</m:t>
                      </m:r>
                    </m:oMath>
                  </m:oMathPara>
                </a14:m>
              </a:p>
            </p:txBody>
          </p:sp>
        </mc:Choice>
        <mc:Fallback>
          <p:sp>
            <p:nvSpPr>
              <p:cNvPr id="16" name="Flowchart: Off-page Connector 15">
                <a:extLst>
                  <a:ext uri="{FF2B5EF4-FFF2-40B4-BE49-F238E27FC236}">
                    <a16:creationId xmlns:a16="http://schemas.microsoft.com/office/drawing/2014/main" id="{32C617AF-D491-76AA-18FF-1B988BD2EB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3180" y="2030621"/>
                <a:ext cx="623977" cy="318407"/>
              </a:xfrm>
              <a:prstGeom prst="flowChartOffpageConnector">
                <a:avLst/>
              </a:prstGeom>
              <a:blipFill>
                <a:blip r:embed="rId50"/>
                <a:stretch>
                  <a:fillRect t="-19231" r="-1961" b="-1538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Flowchart: Off-page Connector 16">
            <a:extLst>
              <a:ext uri="{FF2B5EF4-FFF2-40B4-BE49-F238E27FC236}">
                <a16:creationId xmlns:a16="http://schemas.microsoft.com/office/drawing/2014/main" id="{3ABF403B-05D7-DCF1-2E2D-89B50A73449A}"/>
              </a:ext>
            </a:extLst>
          </p:cNvPr>
          <p:cNvSpPr/>
          <p:nvPr/>
        </p:nvSpPr>
        <p:spPr>
          <a:xfrm>
            <a:off x="724855" y="3795296"/>
            <a:ext cx="623977" cy="31840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Flowchart: Off-page Connector 17">
                <a:extLst>
                  <a:ext uri="{FF2B5EF4-FFF2-40B4-BE49-F238E27FC236}">
                    <a16:creationId xmlns:a16="http://schemas.microsoft.com/office/drawing/2014/main" id="{2AE7F6DA-4269-202F-5C53-0C3F81FA2A0F}"/>
                  </a:ext>
                </a:extLst>
              </p:cNvPr>
              <p:cNvSpPr/>
              <p:nvPr/>
            </p:nvSpPr>
            <p:spPr>
              <a:xfrm>
                <a:off x="724855" y="4301292"/>
                <a:ext cx="623977" cy="31840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  <m:r>
                        <a:rPr kumimoji="0" lang="en-GB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8" name="Flowchart: Off-page Connector 17">
                <a:extLst>
                  <a:ext uri="{FF2B5EF4-FFF2-40B4-BE49-F238E27FC236}">
                    <a16:creationId xmlns:a16="http://schemas.microsoft.com/office/drawing/2014/main" id="{2AE7F6DA-4269-202F-5C53-0C3F81FA2A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855" y="4301292"/>
                <a:ext cx="623977" cy="318407"/>
              </a:xfrm>
              <a:prstGeom prst="flowChartOffpageConnector">
                <a:avLst/>
              </a:prstGeom>
              <a:blipFill>
                <a:blip r:embed="rId5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Flowchart: Off-page Connector 18">
                <a:extLst>
                  <a:ext uri="{FF2B5EF4-FFF2-40B4-BE49-F238E27FC236}">
                    <a16:creationId xmlns:a16="http://schemas.microsoft.com/office/drawing/2014/main" id="{99507CE2-63E1-72AF-87AA-1EFA87B07634}"/>
                  </a:ext>
                </a:extLst>
              </p:cNvPr>
              <p:cNvSpPr/>
              <p:nvPr/>
            </p:nvSpPr>
            <p:spPr>
              <a:xfrm>
                <a:off x="724855" y="4807289"/>
                <a:ext cx="623977" cy="31840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−9</m:t>
                      </m:r>
                    </m:oMath>
                  </m:oMathPara>
                </a14:m>
                <a:endParaRPr lang="en-GB" sz="16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19" name="Flowchart: Off-page Connector 18">
                <a:extLst>
                  <a:ext uri="{FF2B5EF4-FFF2-40B4-BE49-F238E27FC236}">
                    <a16:creationId xmlns:a16="http://schemas.microsoft.com/office/drawing/2014/main" id="{99507CE2-63E1-72AF-87AA-1EFA87B076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855" y="4807289"/>
                <a:ext cx="623977" cy="318407"/>
              </a:xfrm>
              <a:prstGeom prst="flowChartOffpageConnector">
                <a:avLst/>
              </a:prstGeom>
              <a:blipFill>
                <a:blip r:embed="rId5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Flowchart: Off-page Connector 19">
                <a:extLst>
                  <a:ext uri="{FF2B5EF4-FFF2-40B4-BE49-F238E27FC236}">
                    <a16:creationId xmlns:a16="http://schemas.microsoft.com/office/drawing/2014/main" id="{F837AFA6-E89F-79E6-506D-6C57D41CF116}"/>
                  </a:ext>
                </a:extLst>
              </p:cNvPr>
              <p:cNvSpPr/>
              <p:nvPr/>
            </p:nvSpPr>
            <p:spPr>
              <a:xfrm>
                <a:off x="735127" y="5234946"/>
                <a:ext cx="623977" cy="31840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14:m/>
              </a:p>
            </p:txBody>
          </p:sp>
        </mc:Choice>
        <mc:Fallback>
          <p:sp>
            <p:nvSpPr>
              <p:cNvPr id="20" name="Flowchart: Off-page Connector 19">
                <a:extLst>
                  <a:ext uri="{FF2B5EF4-FFF2-40B4-BE49-F238E27FC236}">
                    <a16:creationId xmlns:a16="http://schemas.microsoft.com/office/drawing/2014/main" id="{F837AFA6-E89F-79E6-506D-6C57D41CF1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127" y="5234946"/>
                <a:ext cx="623977" cy="318407"/>
              </a:xfrm>
              <a:prstGeom prst="flowChartOffpageConnector">
                <a:avLst/>
              </a:prstGeom>
              <a:blipFill>
                <a:blip r:embed="rId5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Flowchart: Off-page Connector 20">
            <a:extLst>
              <a:ext uri="{FF2B5EF4-FFF2-40B4-BE49-F238E27FC236}">
                <a16:creationId xmlns:a16="http://schemas.microsoft.com/office/drawing/2014/main" id="{853F5340-DC23-36FC-19A4-1E2B16931ABB}"/>
              </a:ext>
            </a:extLst>
          </p:cNvPr>
          <p:cNvSpPr/>
          <p:nvPr/>
        </p:nvSpPr>
        <p:spPr>
          <a:xfrm>
            <a:off x="3908530" y="3792761"/>
            <a:ext cx="623977" cy="31840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Flowchart: Off-page Connector 21">
                <a:extLst>
                  <a:ext uri="{FF2B5EF4-FFF2-40B4-BE49-F238E27FC236}">
                    <a16:creationId xmlns:a16="http://schemas.microsoft.com/office/drawing/2014/main" id="{665D3F5F-066A-0199-880B-9D7D588A7B15}"/>
                  </a:ext>
                </a:extLst>
              </p:cNvPr>
              <p:cNvSpPr/>
              <p:nvPr/>
            </p:nvSpPr>
            <p:spPr>
              <a:xfrm>
                <a:off x="3908530" y="4298757"/>
                <a:ext cx="623977" cy="31840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  <m:r>
                        <a:rPr kumimoji="0" lang="en-GB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2" name="Flowchart: Off-page Connector 21">
                <a:extLst>
                  <a:ext uri="{FF2B5EF4-FFF2-40B4-BE49-F238E27FC236}">
                    <a16:creationId xmlns:a16="http://schemas.microsoft.com/office/drawing/2014/main" id="{665D3F5F-066A-0199-880B-9D7D588A7B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8530" y="4298757"/>
                <a:ext cx="623977" cy="318407"/>
              </a:xfrm>
              <a:prstGeom prst="flowChartOffpageConnector">
                <a:avLst/>
              </a:prstGeom>
              <a:blipFill>
                <a:blip r:embed="rId5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Flowchart: Off-page Connector 22">
                <a:extLst>
                  <a:ext uri="{FF2B5EF4-FFF2-40B4-BE49-F238E27FC236}">
                    <a16:creationId xmlns:a16="http://schemas.microsoft.com/office/drawing/2014/main" id="{663366E4-BBC0-66D3-1EA5-5D415E195BF8}"/>
                  </a:ext>
                </a:extLst>
              </p:cNvPr>
              <p:cNvSpPr/>
              <p:nvPr/>
            </p:nvSpPr>
            <p:spPr>
              <a:xfrm>
                <a:off x="3908530" y="4804754"/>
                <a:ext cx="623977" cy="31840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−9</m:t>
                      </m:r>
                    </m:oMath>
                  </m:oMathPara>
                </a14:m>
                <a:endParaRPr lang="en-GB" sz="16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23" name="Flowchart: Off-page Connector 22">
                <a:extLst>
                  <a:ext uri="{FF2B5EF4-FFF2-40B4-BE49-F238E27FC236}">
                    <a16:creationId xmlns:a16="http://schemas.microsoft.com/office/drawing/2014/main" id="{663366E4-BBC0-66D3-1EA5-5D415E195B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8530" y="4804754"/>
                <a:ext cx="623977" cy="318407"/>
              </a:xfrm>
              <a:prstGeom prst="flowChartOffpageConnector">
                <a:avLst/>
              </a:prstGeom>
              <a:blipFill>
                <a:blip r:embed="rId5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Flowchart: Off-page Connector 23">
                <a:extLst>
                  <a:ext uri="{FF2B5EF4-FFF2-40B4-BE49-F238E27FC236}">
                    <a16:creationId xmlns:a16="http://schemas.microsoft.com/office/drawing/2014/main" id="{3F0B1CE8-ADE3-78F7-73D2-0536507BBB67}"/>
                  </a:ext>
                </a:extLst>
              </p:cNvPr>
              <p:cNvSpPr/>
              <p:nvPr/>
            </p:nvSpPr>
            <p:spPr>
              <a:xfrm>
                <a:off x="3918802" y="5232411"/>
                <a:ext cx="623977" cy="31840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14:m/>
              </a:p>
            </p:txBody>
          </p:sp>
        </mc:Choice>
        <mc:Fallback>
          <p:sp>
            <p:nvSpPr>
              <p:cNvPr id="24" name="Flowchart: Off-page Connector 23">
                <a:extLst>
                  <a:ext uri="{FF2B5EF4-FFF2-40B4-BE49-F238E27FC236}">
                    <a16:creationId xmlns:a16="http://schemas.microsoft.com/office/drawing/2014/main" id="{3F0B1CE8-ADE3-78F7-73D2-0536507BBB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8802" y="5232411"/>
                <a:ext cx="623977" cy="318407"/>
              </a:xfrm>
              <a:prstGeom prst="flowChartOffpageConnector">
                <a:avLst/>
              </a:prstGeom>
              <a:blipFill>
                <a:blip r:embed="rId5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Flowchart: Off-page Connector 24">
            <a:extLst>
              <a:ext uri="{FF2B5EF4-FFF2-40B4-BE49-F238E27FC236}">
                <a16:creationId xmlns:a16="http://schemas.microsoft.com/office/drawing/2014/main" id="{A4F45FED-D5DE-7736-B8B3-F7006EA1AAD1}"/>
              </a:ext>
            </a:extLst>
          </p:cNvPr>
          <p:cNvSpPr/>
          <p:nvPr/>
        </p:nvSpPr>
        <p:spPr>
          <a:xfrm>
            <a:off x="5557437" y="3804908"/>
            <a:ext cx="623977" cy="31840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Flowchart: Off-page Connector 25">
                <a:extLst>
                  <a:ext uri="{FF2B5EF4-FFF2-40B4-BE49-F238E27FC236}">
                    <a16:creationId xmlns:a16="http://schemas.microsoft.com/office/drawing/2014/main" id="{5B4DC73D-B904-DB42-904A-C42F7B6F26F3}"/>
                  </a:ext>
                </a:extLst>
              </p:cNvPr>
              <p:cNvSpPr/>
              <p:nvPr/>
            </p:nvSpPr>
            <p:spPr>
              <a:xfrm>
                <a:off x="5557437" y="4310904"/>
                <a:ext cx="623977" cy="31840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−15</m:t>
                      </m:r>
                      <m:r>
                        <a:rPr kumimoji="0" lang="en-GB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6" name="Flowchart: Off-page Connector 25">
                <a:extLst>
                  <a:ext uri="{FF2B5EF4-FFF2-40B4-BE49-F238E27FC236}">
                    <a16:creationId xmlns:a16="http://schemas.microsoft.com/office/drawing/2014/main" id="{5B4DC73D-B904-DB42-904A-C42F7B6F26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7437" y="4310904"/>
                <a:ext cx="623977" cy="318407"/>
              </a:xfrm>
              <a:prstGeom prst="flowChartOffpageConnector">
                <a:avLst/>
              </a:prstGeom>
              <a:blipFill>
                <a:blip r:embed="rId57"/>
                <a:stretch>
                  <a:fillRect r="-392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Flowchart: Off-page Connector 26">
                <a:extLst>
                  <a:ext uri="{FF2B5EF4-FFF2-40B4-BE49-F238E27FC236}">
                    <a16:creationId xmlns:a16="http://schemas.microsoft.com/office/drawing/2014/main" id="{6ACD588D-A50F-5977-03B3-1280C129656E}"/>
                  </a:ext>
                </a:extLst>
              </p:cNvPr>
              <p:cNvSpPr/>
              <p:nvPr/>
            </p:nvSpPr>
            <p:spPr>
              <a:xfrm>
                <a:off x="5557437" y="4816901"/>
                <a:ext cx="623977" cy="31840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−20</m:t>
                      </m:r>
                    </m:oMath>
                  </m:oMathPara>
                </a14:m>
                <a:endParaRPr lang="en-GB" sz="16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27" name="Flowchart: Off-page Connector 26">
                <a:extLst>
                  <a:ext uri="{FF2B5EF4-FFF2-40B4-BE49-F238E27FC236}">
                    <a16:creationId xmlns:a16="http://schemas.microsoft.com/office/drawing/2014/main" id="{6ACD588D-A50F-5977-03B3-1280C12965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7437" y="4816901"/>
                <a:ext cx="623977" cy="318407"/>
              </a:xfrm>
              <a:prstGeom prst="flowChartOffpageConnector">
                <a:avLst/>
              </a:prstGeom>
              <a:blipFill>
                <a:blip r:embed="rId5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Flowchart: Off-page Connector 27">
                <a:extLst>
                  <a:ext uri="{FF2B5EF4-FFF2-40B4-BE49-F238E27FC236}">
                    <a16:creationId xmlns:a16="http://schemas.microsoft.com/office/drawing/2014/main" id="{419D4D93-E694-13E4-667F-FFA192E60AE2}"/>
                  </a:ext>
                </a:extLst>
              </p:cNvPr>
              <p:cNvSpPr/>
              <p:nvPr/>
            </p:nvSpPr>
            <p:spPr>
              <a:xfrm>
                <a:off x="5567709" y="5244558"/>
                <a:ext cx="623977" cy="31840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14:m/>
              </a:p>
            </p:txBody>
          </p:sp>
        </mc:Choice>
        <mc:Fallback>
          <p:sp>
            <p:nvSpPr>
              <p:cNvPr id="28" name="Flowchart: Off-page Connector 27">
                <a:extLst>
                  <a:ext uri="{FF2B5EF4-FFF2-40B4-BE49-F238E27FC236}">
                    <a16:creationId xmlns:a16="http://schemas.microsoft.com/office/drawing/2014/main" id="{419D4D93-E694-13E4-667F-FFA192E60A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7709" y="5244558"/>
                <a:ext cx="623977" cy="318407"/>
              </a:xfrm>
              <a:prstGeom prst="flowChartOffpageConnector">
                <a:avLst/>
              </a:prstGeom>
              <a:blipFill>
                <a:blip r:embed="rId5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Flowchart: Off-page Connector 28">
            <a:extLst>
              <a:ext uri="{FF2B5EF4-FFF2-40B4-BE49-F238E27FC236}">
                <a16:creationId xmlns:a16="http://schemas.microsoft.com/office/drawing/2014/main" id="{F69B9C6E-D2BB-F24C-B46C-D2C9594DC6F5}"/>
              </a:ext>
            </a:extLst>
          </p:cNvPr>
          <p:cNvSpPr/>
          <p:nvPr/>
        </p:nvSpPr>
        <p:spPr>
          <a:xfrm>
            <a:off x="8844745" y="3806880"/>
            <a:ext cx="623977" cy="31840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Flowchart: Off-page Connector 29">
                <a:extLst>
                  <a:ext uri="{FF2B5EF4-FFF2-40B4-BE49-F238E27FC236}">
                    <a16:creationId xmlns:a16="http://schemas.microsoft.com/office/drawing/2014/main" id="{3261B2A1-DCF0-FEDA-2CF0-5804E7AA03FA}"/>
                  </a:ext>
                </a:extLst>
              </p:cNvPr>
              <p:cNvSpPr/>
              <p:nvPr/>
            </p:nvSpPr>
            <p:spPr>
              <a:xfrm>
                <a:off x="8844745" y="4312876"/>
                <a:ext cx="623977" cy="31840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−15</m:t>
                      </m:r>
                      <m:r>
                        <a:rPr kumimoji="0" lang="en-GB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0" name="Flowchart: Off-page Connector 29">
                <a:extLst>
                  <a:ext uri="{FF2B5EF4-FFF2-40B4-BE49-F238E27FC236}">
                    <a16:creationId xmlns:a16="http://schemas.microsoft.com/office/drawing/2014/main" id="{3261B2A1-DCF0-FEDA-2CF0-5804E7AA03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4745" y="4312876"/>
                <a:ext cx="623977" cy="318407"/>
              </a:xfrm>
              <a:prstGeom prst="flowChartOffpageConnector">
                <a:avLst/>
              </a:prstGeom>
              <a:blipFill>
                <a:blip r:embed="rId60"/>
                <a:stretch>
                  <a:fillRect r="-392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Flowchart: Off-page Connector 30">
                <a:extLst>
                  <a:ext uri="{FF2B5EF4-FFF2-40B4-BE49-F238E27FC236}">
                    <a16:creationId xmlns:a16="http://schemas.microsoft.com/office/drawing/2014/main" id="{9B469064-60AE-7710-985B-5F5913572BA2}"/>
                  </a:ext>
                </a:extLst>
              </p:cNvPr>
              <p:cNvSpPr/>
              <p:nvPr/>
            </p:nvSpPr>
            <p:spPr>
              <a:xfrm>
                <a:off x="8844745" y="4818873"/>
                <a:ext cx="623977" cy="31840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−20</m:t>
                      </m:r>
                    </m:oMath>
                  </m:oMathPara>
                </a14:m>
                <a:endParaRPr lang="en-GB" sz="16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31" name="Flowchart: Off-page Connector 30">
                <a:extLst>
                  <a:ext uri="{FF2B5EF4-FFF2-40B4-BE49-F238E27FC236}">
                    <a16:creationId xmlns:a16="http://schemas.microsoft.com/office/drawing/2014/main" id="{9B469064-60AE-7710-985B-5F5913572B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4745" y="4818873"/>
                <a:ext cx="623977" cy="318407"/>
              </a:xfrm>
              <a:prstGeom prst="flowChartOffpageConnector">
                <a:avLst/>
              </a:prstGeom>
              <a:blipFill>
                <a:blip r:embed="rId6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Flowchart: Off-page Connector 31">
                <a:extLst>
                  <a:ext uri="{FF2B5EF4-FFF2-40B4-BE49-F238E27FC236}">
                    <a16:creationId xmlns:a16="http://schemas.microsoft.com/office/drawing/2014/main" id="{DED4432E-98A3-181D-DFCE-6D618E9DDB05}"/>
                  </a:ext>
                </a:extLst>
              </p:cNvPr>
              <p:cNvSpPr/>
              <p:nvPr/>
            </p:nvSpPr>
            <p:spPr>
              <a:xfrm>
                <a:off x="8855017" y="5246530"/>
                <a:ext cx="623977" cy="31840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14:m/>
              </a:p>
            </p:txBody>
          </p:sp>
        </mc:Choice>
        <mc:Fallback>
          <p:sp>
            <p:nvSpPr>
              <p:cNvPr id="32" name="Flowchart: Off-page Connector 31">
                <a:extLst>
                  <a:ext uri="{FF2B5EF4-FFF2-40B4-BE49-F238E27FC236}">
                    <a16:creationId xmlns:a16="http://schemas.microsoft.com/office/drawing/2014/main" id="{DED4432E-98A3-181D-DFCE-6D618E9DDB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5017" y="5246530"/>
                <a:ext cx="623977" cy="318407"/>
              </a:xfrm>
              <a:prstGeom prst="flowChartOffpageConnector">
                <a:avLst/>
              </a:prstGeom>
              <a:blipFill>
                <a:blip r:embed="rId5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2561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1BC3127-34C0-DD31-6700-4FB6B4B444C5}"/>
                  </a:ext>
                </a:extLst>
              </p:cNvPr>
              <p:cNvSpPr txBox="1"/>
              <p:nvPr/>
            </p:nvSpPr>
            <p:spPr>
              <a:xfrm>
                <a:off x="1331003" y="255268"/>
                <a:ext cx="257249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6(4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−2)=4(2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+9)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1BC3127-34C0-DD31-6700-4FB6B4B444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003" y="255268"/>
                <a:ext cx="2572499" cy="307777"/>
              </a:xfrm>
              <a:prstGeom prst="rect">
                <a:avLst/>
              </a:prstGeom>
              <a:blipFill>
                <a:blip r:embed="rId2"/>
                <a:stretch>
                  <a:fillRect l="-1659" t="-2000" r="-3081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608C429C-EC5A-530E-1418-A8F411D58E95}"/>
                  </a:ext>
                </a:extLst>
              </p:cNvPr>
              <p:cNvSpPr txBox="1"/>
              <p:nvPr/>
            </p:nvSpPr>
            <p:spPr>
              <a:xfrm>
                <a:off x="1133789" y="792775"/>
                <a:ext cx="27969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24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−12=  8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+36</m:t>
                      </m:r>
                    </m:oMath>
                  </m:oMathPara>
                </a14:m>
                <a:endParaRPr lang="en-GB" sz="2000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608C429C-EC5A-530E-1418-A8F411D58E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3789" y="792775"/>
                <a:ext cx="2796920" cy="307777"/>
              </a:xfrm>
              <a:prstGeom prst="rect">
                <a:avLst/>
              </a:prstGeom>
              <a:blipFill>
                <a:blip r:embed="rId3"/>
                <a:stretch>
                  <a:fillRect r="-130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Oval 86">
            <a:extLst>
              <a:ext uri="{FF2B5EF4-FFF2-40B4-BE49-F238E27FC236}">
                <a16:creationId xmlns:a16="http://schemas.microsoft.com/office/drawing/2014/main" id="{0DAB8743-3B09-050D-EDE7-BA893230DE2E}"/>
              </a:ext>
            </a:extLst>
          </p:cNvPr>
          <p:cNvSpPr/>
          <p:nvPr/>
        </p:nvSpPr>
        <p:spPr>
          <a:xfrm>
            <a:off x="305521" y="158042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5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21ABA8B4-49DB-586C-72DB-E3FAFDB18CC8}"/>
                  </a:ext>
                </a:extLst>
              </p:cNvPr>
              <p:cNvSpPr txBox="1"/>
              <p:nvPr/>
            </p:nvSpPr>
            <p:spPr>
              <a:xfrm>
                <a:off x="656202" y="2545489"/>
                <a:ext cx="402648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Check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</m:t>
                      </m:r>
                      <m:r>
                        <a:rPr lang="en-GB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d>
                        <m:dPr>
                          <m:ctrlPr>
                            <a:rPr lang="en-GB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GB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__−2</m:t>
                          </m:r>
                        </m:e>
                      </m:d>
                      <m:r>
                        <a:rPr lang="en-GB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0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__</m:t>
                      </m:r>
                      <m:r>
                        <a:rPr lang="en-GB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+9)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21ABA8B4-49DB-586C-72DB-E3FAFDB18C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202" y="2545489"/>
                <a:ext cx="4026487" cy="307777"/>
              </a:xfrm>
              <a:prstGeom prst="rect">
                <a:avLst/>
              </a:prstGeom>
              <a:blipFill>
                <a:blip r:embed="rId5"/>
                <a:stretch>
                  <a:fillRect l="-1061" t="-4000" r="-1818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3EB65AE6-7FF0-FECC-C1EB-E3C04F330E53}"/>
                  </a:ext>
                </a:extLst>
              </p:cNvPr>
              <p:cNvSpPr txBox="1"/>
              <p:nvPr/>
            </p:nvSpPr>
            <p:spPr>
              <a:xfrm>
                <a:off x="1383965" y="1089145"/>
                <a:ext cx="24349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eliminate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smaller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unknown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3EB65AE6-7FF0-FECC-C1EB-E3C04F330E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965" y="1089145"/>
                <a:ext cx="2434961" cy="215444"/>
              </a:xfrm>
              <a:prstGeom prst="rect">
                <a:avLst/>
              </a:prstGeom>
              <a:blipFill>
                <a:blip r:embed="rId6"/>
                <a:stretch>
                  <a:fillRect l="-1253" r="-125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F1C4F71E-DFC0-8D8B-C129-F6876DEBAF29}"/>
                  </a:ext>
                </a:extLst>
              </p:cNvPr>
              <p:cNvSpPr txBox="1"/>
              <p:nvPr/>
            </p:nvSpPr>
            <p:spPr>
              <a:xfrm>
                <a:off x="1895100" y="560710"/>
                <a:ext cx="130163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brackets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F1C4F71E-DFC0-8D8B-C129-F6876DEBAF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5100" y="560710"/>
                <a:ext cx="1301638" cy="215444"/>
              </a:xfrm>
              <a:prstGeom prst="rect">
                <a:avLst/>
              </a:prstGeom>
              <a:blipFill>
                <a:blip r:embed="rId7"/>
                <a:stretch>
                  <a:fillRect l="-4695" r="-2347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26B96803-2A7A-7F1E-5270-A0900A3EBBC0}"/>
                  </a:ext>
                </a:extLst>
              </p:cNvPr>
              <p:cNvSpPr txBox="1"/>
              <p:nvPr/>
            </p:nvSpPr>
            <p:spPr>
              <a:xfrm>
                <a:off x="1125322" y="1266807"/>
                <a:ext cx="276492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16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−12=              36</m:t>
                      </m:r>
                    </m:oMath>
                  </m:oMathPara>
                </a14:m>
                <a:endParaRPr lang="en-GB" sz="2000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26B96803-2A7A-7F1E-5270-A0900A3EBB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5322" y="1266807"/>
                <a:ext cx="2764924" cy="307777"/>
              </a:xfrm>
              <a:prstGeom prst="rect">
                <a:avLst/>
              </a:prstGeom>
              <a:blipFill>
                <a:blip r:embed="rId8"/>
                <a:stretch>
                  <a:fillRect r="-1545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0A763265-9B46-DCBF-3B15-3DBBBCED55EC}"/>
                  </a:ext>
                </a:extLst>
              </p:cNvPr>
              <p:cNvSpPr txBox="1"/>
              <p:nvPr/>
            </p:nvSpPr>
            <p:spPr>
              <a:xfrm>
                <a:off x="6222242" y="255268"/>
                <a:ext cx="285783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6(2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−14)=7(2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−10)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0A763265-9B46-DCBF-3B15-3DBBBCED55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2242" y="255268"/>
                <a:ext cx="2857834" cy="307777"/>
              </a:xfrm>
              <a:prstGeom prst="rect">
                <a:avLst/>
              </a:prstGeom>
              <a:blipFill>
                <a:blip r:embed="rId10"/>
                <a:stretch>
                  <a:fillRect l="-1706" t="-2000" r="-2772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BAEE5265-63FE-AB76-5945-62CC02831CE0}"/>
                  </a:ext>
                </a:extLst>
              </p:cNvPr>
              <p:cNvSpPr txBox="1"/>
              <p:nvPr/>
            </p:nvSpPr>
            <p:spPr>
              <a:xfrm>
                <a:off x="6072653" y="792775"/>
                <a:ext cx="293958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12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−84= 14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−70</m:t>
                      </m:r>
                    </m:oMath>
                  </m:oMathPara>
                </a14:m>
                <a:endParaRPr lang="en-GB" sz="2000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BAEE5265-63FE-AB76-5945-62CC02831C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2653" y="792775"/>
                <a:ext cx="2939586" cy="307777"/>
              </a:xfrm>
              <a:prstGeom prst="rect">
                <a:avLst/>
              </a:prstGeom>
              <a:blipFill>
                <a:blip r:embed="rId11"/>
                <a:stretch>
                  <a:fillRect r="-1660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1" name="Oval 140">
            <a:extLst>
              <a:ext uri="{FF2B5EF4-FFF2-40B4-BE49-F238E27FC236}">
                <a16:creationId xmlns:a16="http://schemas.microsoft.com/office/drawing/2014/main" id="{768F2F72-4252-DE46-CB4B-E0DDD62EB23A}"/>
              </a:ext>
            </a:extLst>
          </p:cNvPr>
          <p:cNvSpPr/>
          <p:nvPr/>
        </p:nvSpPr>
        <p:spPr>
          <a:xfrm>
            <a:off x="5196760" y="158042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6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8C268A8D-F32D-9AF1-0AF0-7EC33675EA20}"/>
                  </a:ext>
                </a:extLst>
              </p:cNvPr>
              <p:cNvSpPr txBox="1"/>
              <p:nvPr/>
            </p:nvSpPr>
            <p:spPr>
              <a:xfrm>
                <a:off x="5175966" y="2545489"/>
                <a:ext cx="431182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Check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</m:t>
                      </m:r>
                      <m:r>
                        <a:rPr lang="en-GB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d>
                        <m:dPr>
                          <m:ctrlPr>
                            <a:rPr lang="en-GB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GB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__</m:t>
                          </m:r>
                          <m:r>
                            <a:rPr lang="en-GB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14</m:t>
                          </m:r>
                        </m:e>
                      </m:d>
                      <m:r>
                        <a:rPr lang="en-GB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sz="20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__−10</m:t>
                      </m:r>
                      <m:r>
                        <a:rPr lang="en-GB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8C268A8D-F32D-9AF1-0AF0-7EC33675EA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5966" y="2545489"/>
                <a:ext cx="4311821" cy="307777"/>
              </a:xfrm>
              <a:prstGeom prst="rect">
                <a:avLst/>
              </a:prstGeom>
              <a:blipFill>
                <a:blip r:embed="rId13"/>
                <a:stretch>
                  <a:fillRect l="-990" t="-4000" r="-1697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7635DB65-913C-CB25-9294-9F6F999F76A1}"/>
                  </a:ext>
                </a:extLst>
              </p:cNvPr>
              <p:cNvSpPr txBox="1"/>
              <p:nvPr/>
            </p:nvSpPr>
            <p:spPr>
              <a:xfrm>
                <a:off x="6275204" y="1089145"/>
                <a:ext cx="24349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eliminate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smaller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unknown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7635DB65-913C-CB25-9294-9F6F999F76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5204" y="1089145"/>
                <a:ext cx="2434961" cy="215444"/>
              </a:xfrm>
              <a:prstGeom prst="rect">
                <a:avLst/>
              </a:prstGeom>
              <a:blipFill>
                <a:blip r:embed="rId6"/>
                <a:stretch>
                  <a:fillRect l="-1250" r="-1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FED1D75F-EED1-7957-C724-4244CB4F26EF}"/>
                  </a:ext>
                </a:extLst>
              </p:cNvPr>
              <p:cNvSpPr txBox="1"/>
              <p:nvPr/>
            </p:nvSpPr>
            <p:spPr>
              <a:xfrm>
                <a:off x="6786339" y="560710"/>
                <a:ext cx="130163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brackets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FED1D75F-EED1-7957-C724-4244CB4F26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6339" y="560710"/>
                <a:ext cx="1301638" cy="215444"/>
              </a:xfrm>
              <a:prstGeom prst="rect">
                <a:avLst/>
              </a:prstGeom>
              <a:blipFill>
                <a:blip r:embed="rId14"/>
                <a:stretch>
                  <a:fillRect l="-4206" r="-2336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990FE7E7-899D-FC3B-81C7-3C5B7D90BD23}"/>
                  </a:ext>
                </a:extLst>
              </p:cNvPr>
              <p:cNvSpPr txBox="1"/>
              <p:nvPr/>
            </p:nvSpPr>
            <p:spPr>
              <a:xfrm>
                <a:off x="1333500" y="3478634"/>
                <a:ext cx="271516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4(4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−11)=5(2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+2)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990FE7E7-899D-FC3B-81C7-3C5B7D90BD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500" y="3478634"/>
                <a:ext cx="2715167" cy="307777"/>
              </a:xfrm>
              <a:prstGeom prst="rect">
                <a:avLst/>
              </a:prstGeom>
              <a:blipFill>
                <a:blip r:embed="rId16"/>
                <a:stretch>
                  <a:fillRect l="-1798" t="-4000" r="-2921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3" name="TextBox 162">
                <a:extLst>
                  <a:ext uri="{FF2B5EF4-FFF2-40B4-BE49-F238E27FC236}">
                    <a16:creationId xmlns:a16="http://schemas.microsoft.com/office/drawing/2014/main" id="{7569729D-9C91-1F7C-497B-71BCBDA799AF}"/>
                  </a:ext>
                </a:extLst>
              </p:cNvPr>
              <p:cNvSpPr txBox="1"/>
              <p:nvPr/>
            </p:nvSpPr>
            <p:spPr>
              <a:xfrm>
                <a:off x="1117236" y="4016141"/>
                <a:ext cx="299569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16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−44= 10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+10</m:t>
                      </m:r>
                    </m:oMath>
                  </m:oMathPara>
                </a14:m>
                <a:endParaRPr lang="en-GB" sz="2000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3" name="TextBox 162">
                <a:extLst>
                  <a:ext uri="{FF2B5EF4-FFF2-40B4-BE49-F238E27FC236}">
                    <a16:creationId xmlns:a16="http://schemas.microsoft.com/office/drawing/2014/main" id="{7569729D-9C91-1F7C-497B-71BCBDA799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7236" y="4016141"/>
                <a:ext cx="2995692" cy="307777"/>
              </a:xfrm>
              <a:prstGeom prst="rect">
                <a:avLst/>
              </a:prstGeom>
              <a:blipFill>
                <a:blip r:embed="rId17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5" name="Oval 164">
            <a:extLst>
              <a:ext uri="{FF2B5EF4-FFF2-40B4-BE49-F238E27FC236}">
                <a16:creationId xmlns:a16="http://schemas.microsoft.com/office/drawing/2014/main" id="{DA60BD9C-96FD-F58D-90FD-42495EED757A}"/>
              </a:ext>
            </a:extLst>
          </p:cNvPr>
          <p:cNvSpPr/>
          <p:nvPr/>
        </p:nvSpPr>
        <p:spPr>
          <a:xfrm>
            <a:off x="308018" y="3381408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7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537F171C-7D18-403E-B0F5-64DC0D71C053}"/>
                  </a:ext>
                </a:extLst>
              </p:cNvPr>
              <p:cNvSpPr txBox="1"/>
              <p:nvPr/>
            </p:nvSpPr>
            <p:spPr>
              <a:xfrm>
                <a:off x="658699" y="5768855"/>
                <a:ext cx="416915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Check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</m:t>
                      </m:r>
                      <m:r>
                        <a:rPr lang="en-GB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d>
                        <m:dPr>
                          <m:ctrlPr>
                            <a:rPr lang="en-GB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GB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__</m:t>
                          </m:r>
                          <m:r>
                            <a:rPr lang="en-GB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</m:t>
                          </m:r>
                        </m:e>
                      </m:d>
                      <m:r>
                        <a:rPr lang="en-GB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0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__</m:t>
                      </m:r>
                      <m:r>
                        <a:rPr lang="en-GB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537F171C-7D18-403E-B0F5-64DC0D71C0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699" y="5768855"/>
                <a:ext cx="4169154" cy="307777"/>
              </a:xfrm>
              <a:prstGeom prst="rect">
                <a:avLst/>
              </a:prstGeom>
              <a:blipFill>
                <a:blip r:embed="rId18"/>
                <a:stretch>
                  <a:fillRect l="-1023" t="-1961" r="-1754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90E77DF1-1201-FFE1-4F9C-A15BCF7E66AA}"/>
                  </a:ext>
                </a:extLst>
              </p:cNvPr>
              <p:cNvSpPr txBox="1"/>
              <p:nvPr/>
            </p:nvSpPr>
            <p:spPr>
              <a:xfrm>
                <a:off x="1386462" y="4312511"/>
                <a:ext cx="24349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eliminate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smaller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unknown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90E77DF1-1201-FFE1-4F9C-A15BCF7E66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6462" y="4312511"/>
                <a:ext cx="2434961" cy="215444"/>
              </a:xfrm>
              <a:prstGeom prst="rect">
                <a:avLst/>
              </a:prstGeom>
              <a:blipFill>
                <a:blip r:embed="rId19"/>
                <a:stretch>
                  <a:fillRect l="-1250" r="-1000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2" name="TextBox 171">
                <a:extLst>
                  <a:ext uri="{FF2B5EF4-FFF2-40B4-BE49-F238E27FC236}">
                    <a16:creationId xmlns:a16="http://schemas.microsoft.com/office/drawing/2014/main" id="{07B64BEC-FEC4-7DCF-A230-F707384E68D0}"/>
                  </a:ext>
                </a:extLst>
              </p:cNvPr>
              <p:cNvSpPr txBox="1"/>
              <p:nvPr/>
            </p:nvSpPr>
            <p:spPr>
              <a:xfrm>
                <a:off x="1897597" y="3784076"/>
                <a:ext cx="130163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brackets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2" name="TextBox 171">
                <a:extLst>
                  <a:ext uri="{FF2B5EF4-FFF2-40B4-BE49-F238E27FC236}">
                    <a16:creationId xmlns:a16="http://schemas.microsoft.com/office/drawing/2014/main" id="{07B64BEC-FEC4-7DCF-A230-F707384E68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7597" y="3784076"/>
                <a:ext cx="1301638" cy="215444"/>
              </a:xfrm>
              <a:prstGeom prst="rect">
                <a:avLst/>
              </a:prstGeom>
              <a:blipFill>
                <a:blip r:embed="rId14"/>
                <a:stretch>
                  <a:fillRect l="-4206" r="-2336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5" name="TextBox 184">
                <a:extLst>
                  <a:ext uri="{FF2B5EF4-FFF2-40B4-BE49-F238E27FC236}">
                    <a16:creationId xmlns:a16="http://schemas.microsoft.com/office/drawing/2014/main" id="{839C2311-0EA8-49E3-FF33-F79FD21448A3}"/>
                  </a:ext>
                </a:extLst>
              </p:cNvPr>
              <p:cNvSpPr txBox="1"/>
              <p:nvPr/>
            </p:nvSpPr>
            <p:spPr>
              <a:xfrm>
                <a:off x="6178507" y="3478048"/>
                <a:ext cx="290752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2(−9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−9)=8(3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−18)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85" name="TextBox 184">
                <a:extLst>
                  <a:ext uri="{FF2B5EF4-FFF2-40B4-BE49-F238E27FC236}">
                    <a16:creationId xmlns:a16="http://schemas.microsoft.com/office/drawing/2014/main" id="{839C2311-0EA8-49E3-FF33-F79FD21448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8507" y="3478048"/>
                <a:ext cx="2907527" cy="307777"/>
              </a:xfrm>
              <a:prstGeom prst="rect">
                <a:avLst/>
              </a:prstGeom>
              <a:blipFill>
                <a:blip r:embed="rId20"/>
                <a:stretch>
                  <a:fillRect l="-1681" t="-4000" r="-2941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6" name="TextBox 185">
                <a:extLst>
                  <a:ext uri="{FF2B5EF4-FFF2-40B4-BE49-F238E27FC236}">
                    <a16:creationId xmlns:a16="http://schemas.microsoft.com/office/drawing/2014/main" id="{AC141D35-4A22-0724-FA93-7C75FD29A34F}"/>
                  </a:ext>
                </a:extLst>
              </p:cNvPr>
              <p:cNvSpPr txBox="1"/>
              <p:nvPr/>
            </p:nvSpPr>
            <p:spPr>
              <a:xfrm>
                <a:off x="5981293" y="4015555"/>
                <a:ext cx="299408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−18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−18=24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−144</m:t>
                      </m:r>
                    </m:oMath>
                  </m:oMathPara>
                </a14:m>
                <a:endParaRPr lang="en-GB" sz="2000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6" name="TextBox 185">
                <a:extLst>
                  <a:ext uri="{FF2B5EF4-FFF2-40B4-BE49-F238E27FC236}">
                    <a16:creationId xmlns:a16="http://schemas.microsoft.com/office/drawing/2014/main" id="{AC141D35-4A22-0724-FA93-7C75FD29A3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1293" y="4015555"/>
                <a:ext cx="2994089" cy="307777"/>
              </a:xfrm>
              <a:prstGeom prst="rect">
                <a:avLst/>
              </a:prstGeom>
              <a:blipFill>
                <a:blip r:embed="rId21"/>
                <a:stretch>
                  <a:fillRect r="-1629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8" name="Oval 187">
            <a:extLst>
              <a:ext uri="{FF2B5EF4-FFF2-40B4-BE49-F238E27FC236}">
                <a16:creationId xmlns:a16="http://schemas.microsoft.com/office/drawing/2014/main" id="{60440247-7ED2-48D4-C30D-98755F336136}"/>
              </a:ext>
            </a:extLst>
          </p:cNvPr>
          <p:cNvSpPr/>
          <p:nvPr/>
        </p:nvSpPr>
        <p:spPr>
          <a:xfrm>
            <a:off x="5153025" y="3380822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8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9" name="TextBox 188">
                <a:extLst>
                  <a:ext uri="{FF2B5EF4-FFF2-40B4-BE49-F238E27FC236}">
                    <a16:creationId xmlns:a16="http://schemas.microsoft.com/office/drawing/2014/main" id="{9229FEF8-8B40-6F86-322E-624F9AECAFEE}"/>
                  </a:ext>
                </a:extLst>
              </p:cNvPr>
              <p:cNvSpPr txBox="1"/>
              <p:nvPr/>
            </p:nvSpPr>
            <p:spPr>
              <a:xfrm>
                <a:off x="5503706" y="5768269"/>
                <a:ext cx="436151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Check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:2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−9</m:t>
                          </m:r>
                          <m:r>
                            <a:rPr lang="en-GB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GB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__−9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=8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lang="en-GB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__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−18)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9" name="TextBox 188">
                <a:extLst>
                  <a:ext uri="{FF2B5EF4-FFF2-40B4-BE49-F238E27FC236}">
                    <a16:creationId xmlns:a16="http://schemas.microsoft.com/office/drawing/2014/main" id="{9229FEF8-8B40-6F86-322E-624F9AECAF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3706" y="5768269"/>
                <a:ext cx="4361515" cy="307777"/>
              </a:xfrm>
              <a:prstGeom prst="rect">
                <a:avLst/>
              </a:prstGeom>
              <a:blipFill>
                <a:blip r:embed="rId23"/>
                <a:stretch>
                  <a:fillRect l="-979" t="-1961" r="-1678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34FF76A5-C7AE-2948-1E93-8FBCB852E0DC}"/>
                  </a:ext>
                </a:extLst>
              </p:cNvPr>
              <p:cNvSpPr txBox="1"/>
              <p:nvPr/>
            </p:nvSpPr>
            <p:spPr>
              <a:xfrm>
                <a:off x="6231469" y="4311925"/>
                <a:ext cx="24349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eliminate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smaller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unknown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34FF76A5-C7AE-2948-1E93-8FBCB852E0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1469" y="4311925"/>
                <a:ext cx="2434961" cy="215444"/>
              </a:xfrm>
              <a:prstGeom prst="rect">
                <a:avLst/>
              </a:prstGeom>
              <a:blipFill>
                <a:blip r:embed="rId19"/>
                <a:stretch>
                  <a:fillRect l="-1250" r="-1000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F88C45B9-4A8E-E119-D06D-9A54A040D9B1}"/>
                  </a:ext>
                </a:extLst>
              </p:cNvPr>
              <p:cNvSpPr txBox="1"/>
              <p:nvPr/>
            </p:nvSpPr>
            <p:spPr>
              <a:xfrm>
                <a:off x="6742604" y="3783490"/>
                <a:ext cx="130163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brackets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F88C45B9-4A8E-E119-D06D-9A54A040D9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2604" y="3783490"/>
                <a:ext cx="1301638" cy="215444"/>
              </a:xfrm>
              <a:prstGeom prst="rect">
                <a:avLst/>
              </a:prstGeom>
              <a:blipFill>
                <a:blip r:embed="rId14"/>
                <a:stretch>
                  <a:fillRect l="-4206" r="-2336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lowchart: Off-page Connector 1">
            <a:extLst>
              <a:ext uri="{FF2B5EF4-FFF2-40B4-BE49-F238E27FC236}">
                <a16:creationId xmlns:a16="http://schemas.microsoft.com/office/drawing/2014/main" id="{7EF8A0ED-2D0B-7768-51E5-4CD956D57365}"/>
              </a:ext>
            </a:extLst>
          </p:cNvPr>
          <p:cNvSpPr/>
          <p:nvPr/>
        </p:nvSpPr>
        <p:spPr>
          <a:xfrm>
            <a:off x="696164" y="563045"/>
            <a:ext cx="623977" cy="31840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Flowchart: Off-page Connector 2">
                <a:extLst>
                  <a:ext uri="{FF2B5EF4-FFF2-40B4-BE49-F238E27FC236}">
                    <a16:creationId xmlns:a16="http://schemas.microsoft.com/office/drawing/2014/main" id="{000B26F2-8123-0701-A0D7-9EEC1269813A}"/>
                  </a:ext>
                </a:extLst>
              </p:cNvPr>
              <p:cNvSpPr/>
              <p:nvPr/>
            </p:nvSpPr>
            <p:spPr>
              <a:xfrm>
                <a:off x="696164" y="1069041"/>
                <a:ext cx="623977" cy="31840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−8</m:t>
                      </m:r>
                      <m:r>
                        <a:rPr kumimoji="0" lang="en-GB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" name="Flowchart: Off-page Connector 2">
                <a:extLst>
                  <a:ext uri="{FF2B5EF4-FFF2-40B4-BE49-F238E27FC236}">
                    <a16:creationId xmlns:a16="http://schemas.microsoft.com/office/drawing/2014/main" id="{000B26F2-8123-0701-A0D7-9EEC126981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164" y="1069041"/>
                <a:ext cx="623977" cy="318407"/>
              </a:xfrm>
              <a:prstGeom prst="flowChartOffpageConnector">
                <a:avLst/>
              </a:prstGeom>
              <a:blipFill>
                <a:blip r:embed="rId2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lowchart: Off-page Connector 5">
            <a:extLst>
              <a:ext uri="{FF2B5EF4-FFF2-40B4-BE49-F238E27FC236}">
                <a16:creationId xmlns:a16="http://schemas.microsoft.com/office/drawing/2014/main" id="{EBA7B679-CF76-0423-80E7-8D66D58DBFF1}"/>
              </a:ext>
            </a:extLst>
          </p:cNvPr>
          <p:cNvSpPr/>
          <p:nvPr/>
        </p:nvSpPr>
        <p:spPr>
          <a:xfrm>
            <a:off x="696164" y="1575038"/>
            <a:ext cx="623977" cy="31840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GB" sz="16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Flowchart: Off-page Connector 7">
                <a:extLst>
                  <a:ext uri="{FF2B5EF4-FFF2-40B4-BE49-F238E27FC236}">
                    <a16:creationId xmlns:a16="http://schemas.microsoft.com/office/drawing/2014/main" id="{F0026026-5E8E-655E-ADA0-8039F66E9BE7}"/>
                  </a:ext>
                </a:extLst>
              </p:cNvPr>
              <p:cNvSpPr/>
              <p:nvPr/>
            </p:nvSpPr>
            <p:spPr>
              <a:xfrm>
                <a:off x="706436" y="2002695"/>
                <a:ext cx="623977" cy="31840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14:m/>
              </a:p>
            </p:txBody>
          </p:sp>
        </mc:Choice>
        <mc:Fallback>
          <p:sp>
            <p:nvSpPr>
              <p:cNvPr id="8" name="Flowchart: Off-page Connector 7">
                <a:extLst>
                  <a:ext uri="{FF2B5EF4-FFF2-40B4-BE49-F238E27FC236}">
                    <a16:creationId xmlns:a16="http://schemas.microsoft.com/office/drawing/2014/main" id="{F0026026-5E8E-655E-ADA0-8039F66E9B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436" y="2002695"/>
                <a:ext cx="623977" cy="318407"/>
              </a:xfrm>
              <a:prstGeom prst="flowChartOffpageConnector">
                <a:avLst/>
              </a:prstGeom>
              <a:blipFill>
                <a:blip r:embed="rId2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lowchart: Off-page Connector 8">
            <a:extLst>
              <a:ext uri="{FF2B5EF4-FFF2-40B4-BE49-F238E27FC236}">
                <a16:creationId xmlns:a16="http://schemas.microsoft.com/office/drawing/2014/main" id="{9B1FFE2C-8EDF-39A0-5778-0A5181C63211}"/>
              </a:ext>
            </a:extLst>
          </p:cNvPr>
          <p:cNvSpPr/>
          <p:nvPr/>
        </p:nvSpPr>
        <p:spPr>
          <a:xfrm>
            <a:off x="3958281" y="560710"/>
            <a:ext cx="623977" cy="31840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Flowchart: Off-page Connector 9">
                <a:extLst>
                  <a:ext uri="{FF2B5EF4-FFF2-40B4-BE49-F238E27FC236}">
                    <a16:creationId xmlns:a16="http://schemas.microsoft.com/office/drawing/2014/main" id="{63EBDD76-A18F-A7AD-8066-046230FB9B84}"/>
                  </a:ext>
                </a:extLst>
              </p:cNvPr>
              <p:cNvSpPr/>
              <p:nvPr/>
            </p:nvSpPr>
            <p:spPr>
              <a:xfrm>
                <a:off x="3958281" y="1066706"/>
                <a:ext cx="623977" cy="31840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−8</m:t>
                      </m:r>
                      <m:r>
                        <a:rPr kumimoji="0" lang="en-GB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0" name="Flowchart: Off-page Connector 9">
                <a:extLst>
                  <a:ext uri="{FF2B5EF4-FFF2-40B4-BE49-F238E27FC236}">
                    <a16:creationId xmlns:a16="http://schemas.microsoft.com/office/drawing/2014/main" id="{63EBDD76-A18F-A7AD-8066-046230FB9B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8281" y="1066706"/>
                <a:ext cx="623977" cy="318407"/>
              </a:xfrm>
              <a:prstGeom prst="flowChartOffpageConnector">
                <a:avLst/>
              </a:prstGeom>
              <a:blipFill>
                <a:blip r:embed="rId2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Flowchart: Off-page Connector 10">
            <a:extLst>
              <a:ext uri="{FF2B5EF4-FFF2-40B4-BE49-F238E27FC236}">
                <a16:creationId xmlns:a16="http://schemas.microsoft.com/office/drawing/2014/main" id="{C096CB98-3B44-A5E5-C4B7-AC130253A62D}"/>
              </a:ext>
            </a:extLst>
          </p:cNvPr>
          <p:cNvSpPr/>
          <p:nvPr/>
        </p:nvSpPr>
        <p:spPr>
          <a:xfrm>
            <a:off x="3958281" y="1572703"/>
            <a:ext cx="623977" cy="31840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GB" sz="16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Flowchart: Off-page Connector 11">
                <a:extLst>
                  <a:ext uri="{FF2B5EF4-FFF2-40B4-BE49-F238E27FC236}">
                    <a16:creationId xmlns:a16="http://schemas.microsoft.com/office/drawing/2014/main" id="{E9D650D0-6699-FA34-E235-B50F270D0A20}"/>
                  </a:ext>
                </a:extLst>
              </p:cNvPr>
              <p:cNvSpPr/>
              <p:nvPr/>
            </p:nvSpPr>
            <p:spPr>
              <a:xfrm>
                <a:off x="3968553" y="2000360"/>
                <a:ext cx="623977" cy="31840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14:m/>
              </a:p>
            </p:txBody>
          </p:sp>
        </mc:Choice>
        <mc:Fallback>
          <p:sp>
            <p:nvSpPr>
              <p:cNvPr id="12" name="Flowchart: Off-page Connector 11">
                <a:extLst>
                  <a:ext uri="{FF2B5EF4-FFF2-40B4-BE49-F238E27FC236}">
                    <a16:creationId xmlns:a16="http://schemas.microsoft.com/office/drawing/2014/main" id="{E9D650D0-6699-FA34-E235-B50F270D0A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8553" y="2000360"/>
                <a:ext cx="623977" cy="318407"/>
              </a:xfrm>
              <a:prstGeom prst="flowChartOffpageConnector">
                <a:avLst/>
              </a:prstGeom>
              <a:blipFill>
                <a:blip r:embed="rId2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Flowchart: Off-page Connector 12">
            <a:extLst>
              <a:ext uri="{FF2B5EF4-FFF2-40B4-BE49-F238E27FC236}">
                <a16:creationId xmlns:a16="http://schemas.microsoft.com/office/drawing/2014/main" id="{B264D602-F93F-3C31-39AD-B871D38773FF}"/>
              </a:ext>
            </a:extLst>
          </p:cNvPr>
          <p:cNvSpPr/>
          <p:nvPr/>
        </p:nvSpPr>
        <p:spPr>
          <a:xfrm>
            <a:off x="5607855" y="560710"/>
            <a:ext cx="623977" cy="31840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Flowchart: Off-page Connector 13">
                <a:extLst>
                  <a:ext uri="{FF2B5EF4-FFF2-40B4-BE49-F238E27FC236}">
                    <a16:creationId xmlns:a16="http://schemas.microsoft.com/office/drawing/2014/main" id="{A6F0E2EF-F28E-6A49-D584-416715F7FF53}"/>
                  </a:ext>
                </a:extLst>
              </p:cNvPr>
              <p:cNvSpPr/>
              <p:nvPr/>
            </p:nvSpPr>
            <p:spPr>
              <a:xfrm>
                <a:off x="5607855" y="1066706"/>
                <a:ext cx="623977" cy="31840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−12</m:t>
                      </m:r>
                      <m:r>
                        <a:rPr kumimoji="0" lang="en-GB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4" name="Flowchart: Off-page Connector 13">
                <a:extLst>
                  <a:ext uri="{FF2B5EF4-FFF2-40B4-BE49-F238E27FC236}">
                    <a16:creationId xmlns:a16="http://schemas.microsoft.com/office/drawing/2014/main" id="{A6F0E2EF-F28E-6A49-D584-416715F7FF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7855" y="1066706"/>
                <a:ext cx="623977" cy="318407"/>
              </a:xfrm>
              <a:prstGeom prst="flowChartOffpageConnector">
                <a:avLst/>
              </a:prstGeom>
              <a:blipFill>
                <a:blip r:embed="rId27"/>
                <a:stretch>
                  <a:fillRect r="-294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Flowchart: Off-page Connector 14">
            <a:extLst>
              <a:ext uri="{FF2B5EF4-FFF2-40B4-BE49-F238E27FC236}">
                <a16:creationId xmlns:a16="http://schemas.microsoft.com/office/drawing/2014/main" id="{5B6D6C45-9BA6-9F68-6F96-359852A54918}"/>
              </a:ext>
            </a:extLst>
          </p:cNvPr>
          <p:cNvSpPr/>
          <p:nvPr/>
        </p:nvSpPr>
        <p:spPr>
          <a:xfrm>
            <a:off x="5607855" y="1572703"/>
            <a:ext cx="623977" cy="31840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GB" sz="16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Flowchart: Off-page Connector 15">
                <a:extLst>
                  <a:ext uri="{FF2B5EF4-FFF2-40B4-BE49-F238E27FC236}">
                    <a16:creationId xmlns:a16="http://schemas.microsoft.com/office/drawing/2014/main" id="{46FA8632-EC69-DAEA-0F45-C8B1BD00F911}"/>
                  </a:ext>
                </a:extLst>
              </p:cNvPr>
              <p:cNvSpPr/>
              <p:nvPr/>
            </p:nvSpPr>
            <p:spPr>
              <a:xfrm>
                <a:off x="5618127" y="2000360"/>
                <a:ext cx="623977" cy="31840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14:m/>
              </a:p>
            </p:txBody>
          </p:sp>
        </mc:Choice>
        <mc:Fallback>
          <p:sp>
            <p:nvSpPr>
              <p:cNvPr id="16" name="Flowchart: Off-page Connector 15">
                <a:extLst>
                  <a:ext uri="{FF2B5EF4-FFF2-40B4-BE49-F238E27FC236}">
                    <a16:creationId xmlns:a16="http://schemas.microsoft.com/office/drawing/2014/main" id="{46FA8632-EC69-DAEA-0F45-C8B1BD00F9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8127" y="2000360"/>
                <a:ext cx="623977" cy="318407"/>
              </a:xfrm>
              <a:prstGeom prst="flowChartOffpageConnector">
                <a:avLst/>
              </a:prstGeom>
              <a:blipFill>
                <a:blip r:embed="rId2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Flowchart: Off-page Connector 16">
            <a:extLst>
              <a:ext uri="{FF2B5EF4-FFF2-40B4-BE49-F238E27FC236}">
                <a16:creationId xmlns:a16="http://schemas.microsoft.com/office/drawing/2014/main" id="{2079AADD-1C6D-F939-219E-8EB6E65D4001}"/>
              </a:ext>
            </a:extLst>
          </p:cNvPr>
          <p:cNvSpPr/>
          <p:nvPr/>
        </p:nvSpPr>
        <p:spPr>
          <a:xfrm>
            <a:off x="9123448" y="569032"/>
            <a:ext cx="623977" cy="31840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Flowchart: Off-page Connector 17">
                <a:extLst>
                  <a:ext uri="{FF2B5EF4-FFF2-40B4-BE49-F238E27FC236}">
                    <a16:creationId xmlns:a16="http://schemas.microsoft.com/office/drawing/2014/main" id="{342BF840-C84C-8D72-61BF-B7D26F04E3BF}"/>
                  </a:ext>
                </a:extLst>
              </p:cNvPr>
              <p:cNvSpPr/>
              <p:nvPr/>
            </p:nvSpPr>
            <p:spPr>
              <a:xfrm>
                <a:off x="9123448" y="1075028"/>
                <a:ext cx="623977" cy="31840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−12</m:t>
                      </m:r>
                      <m:r>
                        <a:rPr kumimoji="0" lang="en-GB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8" name="Flowchart: Off-page Connector 17">
                <a:extLst>
                  <a:ext uri="{FF2B5EF4-FFF2-40B4-BE49-F238E27FC236}">
                    <a16:creationId xmlns:a16="http://schemas.microsoft.com/office/drawing/2014/main" id="{342BF840-C84C-8D72-61BF-B7D26F04E3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3448" y="1075028"/>
                <a:ext cx="623977" cy="318407"/>
              </a:xfrm>
              <a:prstGeom prst="flowChartOffpageConnector">
                <a:avLst/>
              </a:prstGeom>
              <a:blipFill>
                <a:blip r:embed="rId28"/>
                <a:stretch>
                  <a:fillRect r="-294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Flowchart: Off-page Connector 18">
            <a:extLst>
              <a:ext uri="{FF2B5EF4-FFF2-40B4-BE49-F238E27FC236}">
                <a16:creationId xmlns:a16="http://schemas.microsoft.com/office/drawing/2014/main" id="{E026D276-84B5-4875-713D-8BD916E78A19}"/>
              </a:ext>
            </a:extLst>
          </p:cNvPr>
          <p:cNvSpPr/>
          <p:nvPr/>
        </p:nvSpPr>
        <p:spPr>
          <a:xfrm>
            <a:off x="9123448" y="1581025"/>
            <a:ext cx="623977" cy="31840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GB" sz="16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Flowchart: Off-page Connector 19">
                <a:extLst>
                  <a:ext uri="{FF2B5EF4-FFF2-40B4-BE49-F238E27FC236}">
                    <a16:creationId xmlns:a16="http://schemas.microsoft.com/office/drawing/2014/main" id="{D2C02E39-FFC0-9383-FC02-AFFED0FBE805}"/>
                  </a:ext>
                </a:extLst>
              </p:cNvPr>
              <p:cNvSpPr/>
              <p:nvPr/>
            </p:nvSpPr>
            <p:spPr>
              <a:xfrm>
                <a:off x="9133720" y="2008682"/>
                <a:ext cx="623977" cy="31840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14:m/>
              </a:p>
            </p:txBody>
          </p:sp>
        </mc:Choice>
        <mc:Fallback>
          <p:sp>
            <p:nvSpPr>
              <p:cNvPr id="20" name="Flowchart: Off-page Connector 19">
                <a:extLst>
                  <a:ext uri="{FF2B5EF4-FFF2-40B4-BE49-F238E27FC236}">
                    <a16:creationId xmlns:a16="http://schemas.microsoft.com/office/drawing/2014/main" id="{D2C02E39-FFC0-9383-FC02-AFFED0FBE8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3720" y="2008682"/>
                <a:ext cx="623977" cy="318407"/>
              </a:xfrm>
              <a:prstGeom prst="flowChartOffpageConnector">
                <a:avLst/>
              </a:prstGeom>
              <a:blipFill>
                <a:blip r:embed="rId2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Flowchart: Off-page Connector 20">
            <a:extLst>
              <a:ext uri="{FF2B5EF4-FFF2-40B4-BE49-F238E27FC236}">
                <a16:creationId xmlns:a16="http://schemas.microsoft.com/office/drawing/2014/main" id="{248D0CE1-DA4B-3A34-2FBD-621D8C1E0B55}"/>
              </a:ext>
            </a:extLst>
          </p:cNvPr>
          <p:cNvSpPr/>
          <p:nvPr/>
        </p:nvSpPr>
        <p:spPr>
          <a:xfrm>
            <a:off x="731599" y="3801231"/>
            <a:ext cx="623977" cy="31840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lowchart: Off-page Connector 21">
            <a:extLst>
              <a:ext uri="{FF2B5EF4-FFF2-40B4-BE49-F238E27FC236}">
                <a16:creationId xmlns:a16="http://schemas.microsoft.com/office/drawing/2014/main" id="{617C308F-D403-D4C8-56CA-6A12A7123E66}"/>
              </a:ext>
            </a:extLst>
          </p:cNvPr>
          <p:cNvSpPr/>
          <p:nvPr/>
        </p:nvSpPr>
        <p:spPr>
          <a:xfrm>
            <a:off x="731599" y="4307227"/>
            <a:ext cx="623977" cy="31840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Flowchart: Off-page Connector 22">
            <a:extLst>
              <a:ext uri="{FF2B5EF4-FFF2-40B4-BE49-F238E27FC236}">
                <a16:creationId xmlns:a16="http://schemas.microsoft.com/office/drawing/2014/main" id="{04078EA3-A859-D84F-7F5F-9B4BBDA354A1}"/>
              </a:ext>
            </a:extLst>
          </p:cNvPr>
          <p:cNvSpPr/>
          <p:nvPr/>
        </p:nvSpPr>
        <p:spPr>
          <a:xfrm>
            <a:off x="731599" y="4813224"/>
            <a:ext cx="623977" cy="31840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GB" sz="16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Flowchart: Off-page Connector 23">
                <a:extLst>
                  <a:ext uri="{FF2B5EF4-FFF2-40B4-BE49-F238E27FC236}">
                    <a16:creationId xmlns:a16="http://schemas.microsoft.com/office/drawing/2014/main" id="{0153450F-F43C-2E8F-4B2B-741BF3967C9B}"/>
                  </a:ext>
                </a:extLst>
              </p:cNvPr>
              <p:cNvSpPr/>
              <p:nvPr/>
            </p:nvSpPr>
            <p:spPr>
              <a:xfrm>
                <a:off x="741871" y="5240881"/>
                <a:ext cx="623977" cy="31840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14:m/>
              </a:p>
            </p:txBody>
          </p:sp>
        </mc:Choice>
        <mc:Fallback>
          <p:sp>
            <p:nvSpPr>
              <p:cNvPr id="24" name="Flowchart: Off-page Connector 23">
                <a:extLst>
                  <a:ext uri="{FF2B5EF4-FFF2-40B4-BE49-F238E27FC236}">
                    <a16:creationId xmlns:a16="http://schemas.microsoft.com/office/drawing/2014/main" id="{0153450F-F43C-2E8F-4B2B-741BF3967C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871" y="5240881"/>
                <a:ext cx="623977" cy="318407"/>
              </a:xfrm>
              <a:prstGeom prst="flowChartOffpageConnector">
                <a:avLst/>
              </a:prstGeom>
              <a:blipFill>
                <a:blip r:embed="rId2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Flowchart: Off-page Connector 24">
            <a:extLst>
              <a:ext uri="{FF2B5EF4-FFF2-40B4-BE49-F238E27FC236}">
                <a16:creationId xmlns:a16="http://schemas.microsoft.com/office/drawing/2014/main" id="{AA335448-28EC-C395-E799-3BE6E8E1A36F}"/>
              </a:ext>
            </a:extLst>
          </p:cNvPr>
          <p:cNvSpPr/>
          <p:nvPr/>
        </p:nvSpPr>
        <p:spPr>
          <a:xfrm>
            <a:off x="4058712" y="3841846"/>
            <a:ext cx="623977" cy="31840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lowchart: Off-page Connector 25">
            <a:extLst>
              <a:ext uri="{FF2B5EF4-FFF2-40B4-BE49-F238E27FC236}">
                <a16:creationId xmlns:a16="http://schemas.microsoft.com/office/drawing/2014/main" id="{62C8CC2C-84EE-9C0F-67B2-947A6DD13D33}"/>
              </a:ext>
            </a:extLst>
          </p:cNvPr>
          <p:cNvSpPr/>
          <p:nvPr/>
        </p:nvSpPr>
        <p:spPr>
          <a:xfrm>
            <a:off x="4058712" y="4347842"/>
            <a:ext cx="623977" cy="31840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Flowchart: Off-page Connector 26">
            <a:extLst>
              <a:ext uri="{FF2B5EF4-FFF2-40B4-BE49-F238E27FC236}">
                <a16:creationId xmlns:a16="http://schemas.microsoft.com/office/drawing/2014/main" id="{554396BD-EA9F-11D7-AA8F-925FD0FDF2D5}"/>
              </a:ext>
            </a:extLst>
          </p:cNvPr>
          <p:cNvSpPr/>
          <p:nvPr/>
        </p:nvSpPr>
        <p:spPr>
          <a:xfrm>
            <a:off x="4058712" y="4853839"/>
            <a:ext cx="623977" cy="31840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GB" sz="16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Flowchart: Off-page Connector 27">
                <a:extLst>
                  <a:ext uri="{FF2B5EF4-FFF2-40B4-BE49-F238E27FC236}">
                    <a16:creationId xmlns:a16="http://schemas.microsoft.com/office/drawing/2014/main" id="{01BDA07D-8BC3-04D7-6889-366FEB88C10A}"/>
                  </a:ext>
                </a:extLst>
              </p:cNvPr>
              <p:cNvSpPr/>
              <p:nvPr/>
            </p:nvSpPr>
            <p:spPr>
              <a:xfrm>
                <a:off x="4068984" y="5281496"/>
                <a:ext cx="623977" cy="31840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14:m/>
              </a:p>
            </p:txBody>
          </p:sp>
        </mc:Choice>
        <mc:Fallback>
          <p:sp>
            <p:nvSpPr>
              <p:cNvPr id="28" name="Flowchart: Off-page Connector 27">
                <a:extLst>
                  <a:ext uri="{FF2B5EF4-FFF2-40B4-BE49-F238E27FC236}">
                    <a16:creationId xmlns:a16="http://schemas.microsoft.com/office/drawing/2014/main" id="{01BDA07D-8BC3-04D7-6889-366FEB88C1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8984" y="5281496"/>
                <a:ext cx="623977" cy="318407"/>
              </a:xfrm>
              <a:prstGeom prst="flowChartOffpageConnector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Flowchart: Off-page Connector 28">
            <a:extLst>
              <a:ext uri="{FF2B5EF4-FFF2-40B4-BE49-F238E27FC236}">
                <a16:creationId xmlns:a16="http://schemas.microsoft.com/office/drawing/2014/main" id="{F24E8B84-E423-B8B5-B2CE-8FD41BB806FF}"/>
              </a:ext>
            </a:extLst>
          </p:cNvPr>
          <p:cNvSpPr/>
          <p:nvPr/>
        </p:nvSpPr>
        <p:spPr>
          <a:xfrm>
            <a:off x="5518322" y="3825935"/>
            <a:ext cx="623977" cy="31840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Flowchart: Off-page Connector 29">
                <a:extLst>
                  <a:ext uri="{FF2B5EF4-FFF2-40B4-BE49-F238E27FC236}">
                    <a16:creationId xmlns:a16="http://schemas.microsoft.com/office/drawing/2014/main" id="{9C5CF07B-768F-FCCC-8DB3-167BA57C1B63}"/>
                  </a:ext>
                </a:extLst>
              </p:cNvPr>
              <p:cNvSpPr/>
              <p:nvPr/>
            </p:nvSpPr>
            <p:spPr>
              <a:xfrm>
                <a:off x="5518322" y="4331931"/>
                <a:ext cx="623977" cy="31840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+18</m:t>
                      </m:r>
                      <m:r>
                        <a:rPr kumimoji="0" lang="en-GB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0" name="Flowchart: Off-page Connector 29">
                <a:extLst>
                  <a:ext uri="{FF2B5EF4-FFF2-40B4-BE49-F238E27FC236}">
                    <a16:creationId xmlns:a16="http://schemas.microsoft.com/office/drawing/2014/main" id="{9C5CF07B-768F-FCCC-8DB3-167BA57C1B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8322" y="4331931"/>
                <a:ext cx="623977" cy="318407"/>
              </a:xfrm>
              <a:prstGeom prst="flowChartOffpageConnector">
                <a:avLst/>
              </a:prstGeom>
              <a:blipFill>
                <a:blip r:embed="rId30"/>
                <a:stretch>
                  <a:fillRect r="-291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Flowchart: Off-page Connector 30">
            <a:extLst>
              <a:ext uri="{FF2B5EF4-FFF2-40B4-BE49-F238E27FC236}">
                <a16:creationId xmlns:a16="http://schemas.microsoft.com/office/drawing/2014/main" id="{B5FA2947-DA54-EDB2-9D4B-11B4999E950E}"/>
              </a:ext>
            </a:extLst>
          </p:cNvPr>
          <p:cNvSpPr/>
          <p:nvPr/>
        </p:nvSpPr>
        <p:spPr>
          <a:xfrm>
            <a:off x="5518322" y="4837928"/>
            <a:ext cx="623977" cy="31840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GB" sz="16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Flowchart: Off-page Connector 31">
                <a:extLst>
                  <a:ext uri="{FF2B5EF4-FFF2-40B4-BE49-F238E27FC236}">
                    <a16:creationId xmlns:a16="http://schemas.microsoft.com/office/drawing/2014/main" id="{11F9037E-1884-56C7-1EF2-B0F2156FDA31}"/>
                  </a:ext>
                </a:extLst>
              </p:cNvPr>
              <p:cNvSpPr/>
              <p:nvPr/>
            </p:nvSpPr>
            <p:spPr>
              <a:xfrm>
                <a:off x="5528594" y="5265585"/>
                <a:ext cx="623977" cy="31840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14:m/>
              </a:p>
            </p:txBody>
          </p:sp>
        </mc:Choice>
        <mc:Fallback>
          <p:sp>
            <p:nvSpPr>
              <p:cNvPr id="32" name="Flowchart: Off-page Connector 31">
                <a:extLst>
                  <a:ext uri="{FF2B5EF4-FFF2-40B4-BE49-F238E27FC236}">
                    <a16:creationId xmlns:a16="http://schemas.microsoft.com/office/drawing/2014/main" id="{11F9037E-1884-56C7-1EF2-B0F2156FDA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8594" y="5265585"/>
                <a:ext cx="623977" cy="318407"/>
              </a:xfrm>
              <a:prstGeom prst="flowChartOffpageConnector">
                <a:avLst/>
              </a:prstGeom>
              <a:blipFill>
                <a:blip r:embed="rId2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Flowchart: Off-page Connector 32">
            <a:extLst>
              <a:ext uri="{FF2B5EF4-FFF2-40B4-BE49-F238E27FC236}">
                <a16:creationId xmlns:a16="http://schemas.microsoft.com/office/drawing/2014/main" id="{523FE86E-2D8A-0316-D963-1AD88B830880}"/>
              </a:ext>
            </a:extLst>
          </p:cNvPr>
          <p:cNvSpPr/>
          <p:nvPr/>
        </p:nvSpPr>
        <p:spPr>
          <a:xfrm>
            <a:off x="9058397" y="3801231"/>
            <a:ext cx="623977" cy="31840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Flowchart: Off-page Connector 33">
                <a:extLst>
                  <a:ext uri="{FF2B5EF4-FFF2-40B4-BE49-F238E27FC236}">
                    <a16:creationId xmlns:a16="http://schemas.microsoft.com/office/drawing/2014/main" id="{44FA8DD7-E3B5-A881-4ABF-A408E8060DF3}"/>
                  </a:ext>
                </a:extLst>
              </p:cNvPr>
              <p:cNvSpPr/>
              <p:nvPr/>
            </p:nvSpPr>
            <p:spPr>
              <a:xfrm>
                <a:off x="9058397" y="4307227"/>
                <a:ext cx="623977" cy="31840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+18</m:t>
                      </m:r>
                      <m:r>
                        <a:rPr kumimoji="0" lang="en-GB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4" name="Flowchart: Off-page Connector 33">
                <a:extLst>
                  <a:ext uri="{FF2B5EF4-FFF2-40B4-BE49-F238E27FC236}">
                    <a16:creationId xmlns:a16="http://schemas.microsoft.com/office/drawing/2014/main" id="{44FA8DD7-E3B5-A881-4ABF-A408E8060D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8397" y="4307227"/>
                <a:ext cx="623977" cy="318407"/>
              </a:xfrm>
              <a:prstGeom prst="flowChartOffpageConnector">
                <a:avLst/>
              </a:prstGeom>
              <a:blipFill>
                <a:blip r:embed="rId31"/>
                <a:stretch>
                  <a:fillRect r="-294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Flowchart: Off-page Connector 34">
            <a:extLst>
              <a:ext uri="{FF2B5EF4-FFF2-40B4-BE49-F238E27FC236}">
                <a16:creationId xmlns:a16="http://schemas.microsoft.com/office/drawing/2014/main" id="{4E6FF296-68B4-EFFF-4A20-6071EB536DAA}"/>
              </a:ext>
            </a:extLst>
          </p:cNvPr>
          <p:cNvSpPr/>
          <p:nvPr/>
        </p:nvSpPr>
        <p:spPr>
          <a:xfrm>
            <a:off x="9058397" y="4813224"/>
            <a:ext cx="623977" cy="31840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GB" sz="16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Flowchart: Off-page Connector 35">
                <a:extLst>
                  <a:ext uri="{FF2B5EF4-FFF2-40B4-BE49-F238E27FC236}">
                    <a16:creationId xmlns:a16="http://schemas.microsoft.com/office/drawing/2014/main" id="{72FB2A5D-7C18-514A-B722-2F95F2F8BC78}"/>
                  </a:ext>
                </a:extLst>
              </p:cNvPr>
              <p:cNvSpPr/>
              <p:nvPr/>
            </p:nvSpPr>
            <p:spPr>
              <a:xfrm>
                <a:off x="9068669" y="5240881"/>
                <a:ext cx="623977" cy="31840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14:m/>
              </a:p>
            </p:txBody>
          </p:sp>
        </mc:Choice>
        <mc:Fallback>
          <p:sp>
            <p:nvSpPr>
              <p:cNvPr id="36" name="Flowchart: Off-page Connector 35">
                <a:extLst>
                  <a:ext uri="{FF2B5EF4-FFF2-40B4-BE49-F238E27FC236}">
                    <a16:creationId xmlns:a16="http://schemas.microsoft.com/office/drawing/2014/main" id="{72FB2A5D-7C18-514A-B722-2F95F2F8BC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8669" y="5240881"/>
                <a:ext cx="623977" cy="318407"/>
              </a:xfrm>
              <a:prstGeom prst="flowChartOffpageConnector">
                <a:avLst/>
              </a:prstGeom>
              <a:blipFill>
                <a:blip r:embed="rId2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8104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1BC3127-34C0-DD31-6700-4FB6B4B444C5}"/>
                  </a:ext>
                </a:extLst>
              </p:cNvPr>
              <p:cNvSpPr txBox="1"/>
              <p:nvPr/>
            </p:nvSpPr>
            <p:spPr>
              <a:xfrm>
                <a:off x="1350053" y="255268"/>
                <a:ext cx="257249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4(5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−10)=5(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+7)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1BC3127-34C0-DD31-6700-4FB6B4B444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053" y="255268"/>
                <a:ext cx="2572499" cy="307777"/>
              </a:xfrm>
              <a:prstGeom prst="rect">
                <a:avLst/>
              </a:prstGeom>
              <a:blipFill>
                <a:blip r:embed="rId2"/>
                <a:stretch>
                  <a:fillRect l="-1659" t="-2000" r="-3081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Oval 86">
            <a:extLst>
              <a:ext uri="{FF2B5EF4-FFF2-40B4-BE49-F238E27FC236}">
                <a16:creationId xmlns:a16="http://schemas.microsoft.com/office/drawing/2014/main" id="{0DAB8743-3B09-050D-EDE7-BA893230DE2E}"/>
              </a:ext>
            </a:extLst>
          </p:cNvPr>
          <p:cNvSpPr/>
          <p:nvPr/>
        </p:nvSpPr>
        <p:spPr>
          <a:xfrm>
            <a:off x="305521" y="158042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9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21ABA8B4-49DB-586C-72DB-E3FAFDB18CC8}"/>
                  </a:ext>
                </a:extLst>
              </p:cNvPr>
              <p:cNvSpPr txBox="1"/>
              <p:nvPr/>
            </p:nvSpPr>
            <p:spPr>
              <a:xfrm>
                <a:off x="656202" y="2545489"/>
                <a:ext cx="372973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Check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:4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×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__−10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__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7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21ABA8B4-49DB-586C-72DB-E3FAFDB18C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202" y="2545489"/>
                <a:ext cx="3729739" cy="307777"/>
              </a:xfrm>
              <a:prstGeom prst="rect">
                <a:avLst/>
              </a:prstGeom>
              <a:blipFill>
                <a:blip r:embed="rId3"/>
                <a:stretch>
                  <a:fillRect l="-1146" t="-4000" r="-2128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3EB65AE6-7FF0-FECC-C1EB-E3C04F330E53}"/>
                  </a:ext>
                </a:extLst>
              </p:cNvPr>
              <p:cNvSpPr txBox="1"/>
              <p:nvPr/>
            </p:nvSpPr>
            <p:spPr>
              <a:xfrm>
                <a:off x="1383965" y="1089145"/>
                <a:ext cx="24349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eliminate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smaller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unknown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3EB65AE6-7FF0-FECC-C1EB-E3C04F330E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965" y="1089145"/>
                <a:ext cx="2434961" cy="215444"/>
              </a:xfrm>
              <a:prstGeom prst="rect">
                <a:avLst/>
              </a:prstGeom>
              <a:blipFill>
                <a:blip r:embed="rId4"/>
                <a:stretch>
                  <a:fillRect l="-1253" r="-125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F1C4F71E-DFC0-8D8B-C129-F6876DEBAF29}"/>
                  </a:ext>
                </a:extLst>
              </p:cNvPr>
              <p:cNvSpPr txBox="1"/>
              <p:nvPr/>
            </p:nvSpPr>
            <p:spPr>
              <a:xfrm>
                <a:off x="1895100" y="560710"/>
                <a:ext cx="130163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brackets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F1C4F71E-DFC0-8D8B-C129-F6876DEBAF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5100" y="560710"/>
                <a:ext cx="1301638" cy="215444"/>
              </a:xfrm>
              <a:prstGeom prst="rect">
                <a:avLst/>
              </a:prstGeom>
              <a:blipFill>
                <a:blip r:embed="rId5"/>
                <a:stretch>
                  <a:fillRect l="-4695" r="-2347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0A763265-9B46-DCBF-3B15-3DBBBCED55EC}"/>
                  </a:ext>
                </a:extLst>
              </p:cNvPr>
              <p:cNvSpPr txBox="1"/>
              <p:nvPr/>
            </p:nvSpPr>
            <p:spPr>
              <a:xfrm>
                <a:off x="6269867" y="255268"/>
                <a:ext cx="262988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+11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5(2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0A763265-9B46-DCBF-3B15-3DBBBCED55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9867" y="255268"/>
                <a:ext cx="2629887" cy="307777"/>
              </a:xfrm>
              <a:prstGeom prst="rect">
                <a:avLst/>
              </a:prstGeom>
              <a:blipFill>
                <a:blip r:embed="rId6"/>
                <a:stretch>
                  <a:fillRect l="-1856" t="-2000" r="-3016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1" name="Oval 140">
            <a:extLst>
              <a:ext uri="{FF2B5EF4-FFF2-40B4-BE49-F238E27FC236}">
                <a16:creationId xmlns:a16="http://schemas.microsoft.com/office/drawing/2014/main" id="{768F2F72-4252-DE46-CB4B-E0DDD62EB23A}"/>
              </a:ext>
            </a:extLst>
          </p:cNvPr>
          <p:cNvSpPr/>
          <p:nvPr/>
        </p:nvSpPr>
        <p:spPr>
          <a:xfrm>
            <a:off x="5196760" y="158042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10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8C268A8D-F32D-9AF1-0AF0-7EC33675EA20}"/>
                  </a:ext>
                </a:extLst>
              </p:cNvPr>
              <p:cNvSpPr txBox="1"/>
              <p:nvPr/>
            </p:nvSpPr>
            <p:spPr>
              <a:xfrm>
                <a:off x="5480766" y="2574064"/>
                <a:ext cx="372973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Check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:3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__+11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__+1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8C268A8D-F32D-9AF1-0AF0-7EC33675EA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0766" y="2574064"/>
                <a:ext cx="3729739" cy="307777"/>
              </a:xfrm>
              <a:prstGeom prst="rect">
                <a:avLst/>
              </a:prstGeom>
              <a:blipFill>
                <a:blip r:embed="rId7"/>
                <a:stretch>
                  <a:fillRect l="-1144" t="-1961" r="-1961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FED1D75F-EED1-7957-C724-4244CB4F26EF}"/>
                  </a:ext>
                </a:extLst>
              </p:cNvPr>
              <p:cNvSpPr txBox="1"/>
              <p:nvPr/>
            </p:nvSpPr>
            <p:spPr>
              <a:xfrm>
                <a:off x="6786339" y="560710"/>
                <a:ext cx="130163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brackets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FED1D75F-EED1-7957-C724-4244CB4F26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6339" y="560710"/>
                <a:ext cx="1301638" cy="215444"/>
              </a:xfrm>
              <a:prstGeom prst="rect">
                <a:avLst/>
              </a:prstGeom>
              <a:blipFill>
                <a:blip r:embed="rId8"/>
                <a:stretch>
                  <a:fillRect l="-4206" r="-2336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990FE7E7-899D-FC3B-81C7-3C5B7D90BD23}"/>
                  </a:ext>
                </a:extLst>
              </p:cNvPr>
              <p:cNvSpPr txBox="1"/>
              <p:nvPr/>
            </p:nvSpPr>
            <p:spPr>
              <a:xfrm>
                <a:off x="1076325" y="3478634"/>
                <a:ext cx="305019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6(5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−24)=11(−20+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990FE7E7-899D-FC3B-81C7-3C5B7D90BD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325" y="3478634"/>
                <a:ext cx="3050194" cy="307777"/>
              </a:xfrm>
              <a:prstGeom prst="rect">
                <a:avLst/>
              </a:prstGeom>
              <a:blipFill>
                <a:blip r:embed="rId9"/>
                <a:stretch>
                  <a:fillRect l="-1600" t="-4000" r="-2600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5" name="Oval 164">
            <a:extLst>
              <a:ext uri="{FF2B5EF4-FFF2-40B4-BE49-F238E27FC236}">
                <a16:creationId xmlns:a16="http://schemas.microsoft.com/office/drawing/2014/main" id="{DA60BD9C-96FD-F58D-90FD-42495EED757A}"/>
              </a:ext>
            </a:extLst>
          </p:cNvPr>
          <p:cNvSpPr/>
          <p:nvPr/>
        </p:nvSpPr>
        <p:spPr>
          <a:xfrm>
            <a:off x="308018" y="3381408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11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537F171C-7D18-403E-B0F5-64DC0D71C053}"/>
                  </a:ext>
                </a:extLst>
              </p:cNvPr>
              <p:cNvSpPr txBox="1"/>
              <p:nvPr/>
            </p:nvSpPr>
            <p:spPr>
              <a:xfrm>
                <a:off x="87199" y="5768855"/>
                <a:ext cx="457445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Check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:___________________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11</m:t>
                      </m:r>
                      <m: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−20+−4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537F171C-7D18-403E-B0F5-64DC0D71C0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99" y="5768855"/>
                <a:ext cx="4574457" cy="307777"/>
              </a:xfrm>
              <a:prstGeom prst="rect">
                <a:avLst/>
              </a:prstGeom>
              <a:blipFill>
                <a:blip r:embed="rId10"/>
                <a:stretch>
                  <a:fillRect l="-932" t="-1961" r="-1465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5" name="TextBox 184">
                <a:extLst>
                  <a:ext uri="{FF2B5EF4-FFF2-40B4-BE49-F238E27FC236}">
                    <a16:creationId xmlns:a16="http://schemas.microsoft.com/office/drawing/2014/main" id="{839C2311-0EA8-49E3-FF33-F79FD21448A3}"/>
                  </a:ext>
                </a:extLst>
              </p:cNvPr>
              <p:cNvSpPr txBox="1"/>
              <p:nvPr/>
            </p:nvSpPr>
            <p:spPr>
              <a:xfrm>
                <a:off x="6054682" y="3478048"/>
                <a:ext cx="319286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5(6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−16)=10(−24−5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5" name="TextBox 184">
                <a:extLst>
                  <a:ext uri="{FF2B5EF4-FFF2-40B4-BE49-F238E27FC236}">
                    <a16:creationId xmlns:a16="http://schemas.microsoft.com/office/drawing/2014/main" id="{839C2311-0EA8-49E3-FF33-F79FD21448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4682" y="3478048"/>
                <a:ext cx="3192862" cy="307777"/>
              </a:xfrm>
              <a:prstGeom prst="rect">
                <a:avLst/>
              </a:prstGeom>
              <a:blipFill>
                <a:blip r:embed="rId11"/>
                <a:stretch>
                  <a:fillRect l="-1527" t="-4000" r="-2290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8" name="Oval 187">
            <a:extLst>
              <a:ext uri="{FF2B5EF4-FFF2-40B4-BE49-F238E27FC236}">
                <a16:creationId xmlns:a16="http://schemas.microsoft.com/office/drawing/2014/main" id="{60440247-7ED2-48D4-C30D-98755F336136}"/>
              </a:ext>
            </a:extLst>
          </p:cNvPr>
          <p:cNvSpPr/>
          <p:nvPr/>
        </p:nvSpPr>
        <p:spPr>
          <a:xfrm>
            <a:off x="5153025" y="3380822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12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9" name="TextBox 188">
                <a:extLst>
                  <a:ext uri="{FF2B5EF4-FFF2-40B4-BE49-F238E27FC236}">
                    <a16:creationId xmlns:a16="http://schemas.microsoft.com/office/drawing/2014/main" id="{9229FEF8-8B40-6F86-322E-624F9AECAFEE}"/>
                  </a:ext>
                </a:extLst>
              </p:cNvPr>
              <p:cNvSpPr txBox="1"/>
              <p:nvPr/>
            </p:nvSpPr>
            <p:spPr>
              <a:xfrm>
                <a:off x="4979831" y="5768269"/>
                <a:ext cx="482471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Check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:_________________=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−24−5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−2)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9" name="TextBox 188">
                <a:extLst>
                  <a:ext uri="{FF2B5EF4-FFF2-40B4-BE49-F238E27FC236}">
                    <a16:creationId xmlns:a16="http://schemas.microsoft.com/office/drawing/2014/main" id="{9229FEF8-8B40-6F86-322E-624F9AECAF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9831" y="5768269"/>
                <a:ext cx="4824718" cy="307777"/>
              </a:xfrm>
              <a:prstGeom prst="rect">
                <a:avLst/>
              </a:prstGeom>
              <a:blipFill>
                <a:blip r:embed="rId12"/>
                <a:stretch>
                  <a:fillRect l="-885" t="-1961" r="-1517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lowchart: Off-page Connector 1">
            <a:extLst>
              <a:ext uri="{FF2B5EF4-FFF2-40B4-BE49-F238E27FC236}">
                <a16:creationId xmlns:a16="http://schemas.microsoft.com/office/drawing/2014/main" id="{49F2DB65-37FF-3BC9-9977-3953C21D43BA}"/>
              </a:ext>
            </a:extLst>
          </p:cNvPr>
          <p:cNvSpPr/>
          <p:nvPr/>
        </p:nvSpPr>
        <p:spPr>
          <a:xfrm>
            <a:off x="697192" y="558411"/>
            <a:ext cx="623977" cy="31840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lowchart: Off-page Connector 2">
            <a:extLst>
              <a:ext uri="{FF2B5EF4-FFF2-40B4-BE49-F238E27FC236}">
                <a16:creationId xmlns:a16="http://schemas.microsoft.com/office/drawing/2014/main" id="{234F0D4F-088C-60E8-BC36-4CD0C00718CC}"/>
              </a:ext>
            </a:extLst>
          </p:cNvPr>
          <p:cNvSpPr/>
          <p:nvPr/>
        </p:nvSpPr>
        <p:spPr>
          <a:xfrm>
            <a:off x="697192" y="1064407"/>
            <a:ext cx="623977" cy="31840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lowchart: Off-page Connector 5">
            <a:extLst>
              <a:ext uri="{FF2B5EF4-FFF2-40B4-BE49-F238E27FC236}">
                <a16:creationId xmlns:a16="http://schemas.microsoft.com/office/drawing/2014/main" id="{4A842E50-538C-0FAA-CD20-6CF55F262D94}"/>
              </a:ext>
            </a:extLst>
          </p:cNvPr>
          <p:cNvSpPr/>
          <p:nvPr/>
        </p:nvSpPr>
        <p:spPr>
          <a:xfrm>
            <a:off x="697192" y="1570404"/>
            <a:ext cx="623977" cy="31840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GB" sz="16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Flowchart: Off-page Connector 7">
                <a:extLst>
                  <a:ext uri="{FF2B5EF4-FFF2-40B4-BE49-F238E27FC236}">
                    <a16:creationId xmlns:a16="http://schemas.microsoft.com/office/drawing/2014/main" id="{3E8BDB9E-5081-DB2C-7CCC-D018B4D0CDD5}"/>
                  </a:ext>
                </a:extLst>
              </p:cNvPr>
              <p:cNvSpPr/>
              <p:nvPr/>
            </p:nvSpPr>
            <p:spPr>
              <a:xfrm>
                <a:off x="707464" y="1998061"/>
                <a:ext cx="623977" cy="31840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14:m/>
              </a:p>
            </p:txBody>
          </p:sp>
        </mc:Choice>
        <mc:Fallback>
          <p:sp>
            <p:nvSpPr>
              <p:cNvPr id="8" name="Flowchart: Off-page Connector 7">
                <a:extLst>
                  <a:ext uri="{FF2B5EF4-FFF2-40B4-BE49-F238E27FC236}">
                    <a16:creationId xmlns:a16="http://schemas.microsoft.com/office/drawing/2014/main" id="{3E8BDB9E-5081-DB2C-7CCC-D018B4D0CD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464" y="1998061"/>
                <a:ext cx="623977" cy="318407"/>
              </a:xfrm>
              <a:prstGeom prst="flowChartOffpageConnector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lowchart: Off-page Connector 8">
            <a:extLst>
              <a:ext uri="{FF2B5EF4-FFF2-40B4-BE49-F238E27FC236}">
                <a16:creationId xmlns:a16="http://schemas.microsoft.com/office/drawing/2014/main" id="{1FF1130A-586F-B2E7-587A-A6527D9770FE}"/>
              </a:ext>
            </a:extLst>
          </p:cNvPr>
          <p:cNvSpPr/>
          <p:nvPr/>
        </p:nvSpPr>
        <p:spPr>
          <a:xfrm>
            <a:off x="3985805" y="599026"/>
            <a:ext cx="623977" cy="31840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lowchart: Off-page Connector 9">
            <a:extLst>
              <a:ext uri="{FF2B5EF4-FFF2-40B4-BE49-F238E27FC236}">
                <a16:creationId xmlns:a16="http://schemas.microsoft.com/office/drawing/2014/main" id="{30B1D227-D54B-822E-E196-8249AB534F09}"/>
              </a:ext>
            </a:extLst>
          </p:cNvPr>
          <p:cNvSpPr/>
          <p:nvPr/>
        </p:nvSpPr>
        <p:spPr>
          <a:xfrm>
            <a:off x="3985805" y="1105022"/>
            <a:ext cx="623977" cy="31840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lowchart: Off-page Connector 10">
            <a:extLst>
              <a:ext uri="{FF2B5EF4-FFF2-40B4-BE49-F238E27FC236}">
                <a16:creationId xmlns:a16="http://schemas.microsoft.com/office/drawing/2014/main" id="{B3EEC7EF-D32D-E13C-8C98-241D29EB6701}"/>
              </a:ext>
            </a:extLst>
          </p:cNvPr>
          <p:cNvSpPr/>
          <p:nvPr/>
        </p:nvSpPr>
        <p:spPr>
          <a:xfrm>
            <a:off x="3985805" y="1611019"/>
            <a:ext cx="623977" cy="31840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GB" sz="16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Flowchart: Off-page Connector 11">
                <a:extLst>
                  <a:ext uri="{FF2B5EF4-FFF2-40B4-BE49-F238E27FC236}">
                    <a16:creationId xmlns:a16="http://schemas.microsoft.com/office/drawing/2014/main" id="{C761F175-FA5C-0E9D-BD0A-81D05077B977}"/>
                  </a:ext>
                </a:extLst>
              </p:cNvPr>
              <p:cNvSpPr/>
              <p:nvPr/>
            </p:nvSpPr>
            <p:spPr>
              <a:xfrm>
                <a:off x="3996077" y="2038676"/>
                <a:ext cx="623977" cy="31840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14:m/>
              </a:p>
            </p:txBody>
          </p:sp>
        </mc:Choice>
        <mc:Fallback>
          <p:sp>
            <p:nvSpPr>
              <p:cNvPr id="12" name="Flowchart: Off-page Connector 11">
                <a:extLst>
                  <a:ext uri="{FF2B5EF4-FFF2-40B4-BE49-F238E27FC236}">
                    <a16:creationId xmlns:a16="http://schemas.microsoft.com/office/drawing/2014/main" id="{C761F175-FA5C-0E9D-BD0A-81D05077B9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6077" y="2038676"/>
                <a:ext cx="623977" cy="318407"/>
              </a:xfrm>
              <a:prstGeom prst="flowChartOffpageConnector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Flowchart: Off-page Connector 12">
            <a:extLst>
              <a:ext uri="{FF2B5EF4-FFF2-40B4-BE49-F238E27FC236}">
                <a16:creationId xmlns:a16="http://schemas.microsoft.com/office/drawing/2014/main" id="{CE152866-1434-BCBE-D6C6-7B05DE617D6B}"/>
              </a:ext>
            </a:extLst>
          </p:cNvPr>
          <p:cNvSpPr/>
          <p:nvPr/>
        </p:nvSpPr>
        <p:spPr>
          <a:xfrm>
            <a:off x="5599303" y="558411"/>
            <a:ext cx="623977" cy="31840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lowchart: Off-page Connector 13">
            <a:extLst>
              <a:ext uri="{FF2B5EF4-FFF2-40B4-BE49-F238E27FC236}">
                <a16:creationId xmlns:a16="http://schemas.microsoft.com/office/drawing/2014/main" id="{0FBAEEC5-1606-7EF5-6620-B6A1BA8F6431}"/>
              </a:ext>
            </a:extLst>
          </p:cNvPr>
          <p:cNvSpPr/>
          <p:nvPr/>
        </p:nvSpPr>
        <p:spPr>
          <a:xfrm>
            <a:off x="5599303" y="1064407"/>
            <a:ext cx="623977" cy="31840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lowchart: Off-page Connector 14">
            <a:extLst>
              <a:ext uri="{FF2B5EF4-FFF2-40B4-BE49-F238E27FC236}">
                <a16:creationId xmlns:a16="http://schemas.microsoft.com/office/drawing/2014/main" id="{7700B372-7156-3492-4A8C-4CDB3AD05787}"/>
              </a:ext>
            </a:extLst>
          </p:cNvPr>
          <p:cNvSpPr/>
          <p:nvPr/>
        </p:nvSpPr>
        <p:spPr>
          <a:xfrm>
            <a:off x="5599303" y="1570404"/>
            <a:ext cx="623977" cy="31840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GB" sz="16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Flowchart: Off-page Connector 15">
                <a:extLst>
                  <a:ext uri="{FF2B5EF4-FFF2-40B4-BE49-F238E27FC236}">
                    <a16:creationId xmlns:a16="http://schemas.microsoft.com/office/drawing/2014/main" id="{3E89AA10-4495-050D-7952-31E90B65EFB8}"/>
                  </a:ext>
                </a:extLst>
              </p:cNvPr>
              <p:cNvSpPr/>
              <p:nvPr/>
            </p:nvSpPr>
            <p:spPr>
              <a:xfrm>
                <a:off x="5609575" y="1998061"/>
                <a:ext cx="623977" cy="31840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14:m/>
              </a:p>
            </p:txBody>
          </p:sp>
        </mc:Choice>
        <mc:Fallback>
          <p:sp>
            <p:nvSpPr>
              <p:cNvPr id="16" name="Flowchart: Off-page Connector 15">
                <a:extLst>
                  <a:ext uri="{FF2B5EF4-FFF2-40B4-BE49-F238E27FC236}">
                    <a16:creationId xmlns:a16="http://schemas.microsoft.com/office/drawing/2014/main" id="{3E89AA10-4495-050D-7952-31E90B65EF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9575" y="1998061"/>
                <a:ext cx="623977" cy="318407"/>
              </a:xfrm>
              <a:prstGeom prst="flowChartOffpageConnector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Flowchart: Off-page Connector 16">
            <a:extLst>
              <a:ext uri="{FF2B5EF4-FFF2-40B4-BE49-F238E27FC236}">
                <a16:creationId xmlns:a16="http://schemas.microsoft.com/office/drawing/2014/main" id="{E6824330-395F-67B9-0891-85A2A0ACECC5}"/>
              </a:ext>
            </a:extLst>
          </p:cNvPr>
          <p:cNvSpPr/>
          <p:nvPr/>
        </p:nvSpPr>
        <p:spPr>
          <a:xfrm>
            <a:off x="8862516" y="599026"/>
            <a:ext cx="623977" cy="31840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lowchart: Off-page Connector 17">
            <a:extLst>
              <a:ext uri="{FF2B5EF4-FFF2-40B4-BE49-F238E27FC236}">
                <a16:creationId xmlns:a16="http://schemas.microsoft.com/office/drawing/2014/main" id="{9D288184-1AA9-33E9-F48D-E1D192747276}"/>
              </a:ext>
            </a:extLst>
          </p:cNvPr>
          <p:cNvSpPr/>
          <p:nvPr/>
        </p:nvSpPr>
        <p:spPr>
          <a:xfrm>
            <a:off x="8862516" y="1105022"/>
            <a:ext cx="623977" cy="31840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lowchart: Off-page Connector 18">
            <a:extLst>
              <a:ext uri="{FF2B5EF4-FFF2-40B4-BE49-F238E27FC236}">
                <a16:creationId xmlns:a16="http://schemas.microsoft.com/office/drawing/2014/main" id="{15B5E257-D9F4-D0AF-CAC8-9C15FC1F705C}"/>
              </a:ext>
            </a:extLst>
          </p:cNvPr>
          <p:cNvSpPr/>
          <p:nvPr/>
        </p:nvSpPr>
        <p:spPr>
          <a:xfrm>
            <a:off x="8862516" y="1611019"/>
            <a:ext cx="623977" cy="31840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GB" sz="16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Flowchart: Off-page Connector 19">
                <a:extLst>
                  <a:ext uri="{FF2B5EF4-FFF2-40B4-BE49-F238E27FC236}">
                    <a16:creationId xmlns:a16="http://schemas.microsoft.com/office/drawing/2014/main" id="{261306B2-119D-1B53-33C0-425219DFB873}"/>
                  </a:ext>
                </a:extLst>
              </p:cNvPr>
              <p:cNvSpPr/>
              <p:nvPr/>
            </p:nvSpPr>
            <p:spPr>
              <a:xfrm>
                <a:off x="8872788" y="2038676"/>
                <a:ext cx="623977" cy="31840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14:m/>
              </a:p>
            </p:txBody>
          </p:sp>
        </mc:Choice>
        <mc:Fallback>
          <p:sp>
            <p:nvSpPr>
              <p:cNvPr id="20" name="Flowchart: Off-page Connector 19">
                <a:extLst>
                  <a:ext uri="{FF2B5EF4-FFF2-40B4-BE49-F238E27FC236}">
                    <a16:creationId xmlns:a16="http://schemas.microsoft.com/office/drawing/2014/main" id="{261306B2-119D-1B53-33C0-425219DFB8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2788" y="2038676"/>
                <a:ext cx="623977" cy="318407"/>
              </a:xfrm>
              <a:prstGeom prst="flowChartOffpageConnector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Flowchart: Off-page Connector 20">
            <a:extLst>
              <a:ext uri="{FF2B5EF4-FFF2-40B4-BE49-F238E27FC236}">
                <a16:creationId xmlns:a16="http://schemas.microsoft.com/office/drawing/2014/main" id="{BEE56748-2860-0360-CD82-5B05A9D04CF9}"/>
              </a:ext>
            </a:extLst>
          </p:cNvPr>
          <p:cNvSpPr/>
          <p:nvPr/>
        </p:nvSpPr>
        <p:spPr>
          <a:xfrm>
            <a:off x="656202" y="3878549"/>
            <a:ext cx="623977" cy="31840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lowchart: Off-page Connector 21">
            <a:extLst>
              <a:ext uri="{FF2B5EF4-FFF2-40B4-BE49-F238E27FC236}">
                <a16:creationId xmlns:a16="http://schemas.microsoft.com/office/drawing/2014/main" id="{DE20D2E1-B16A-540C-9B63-9C74417B9040}"/>
              </a:ext>
            </a:extLst>
          </p:cNvPr>
          <p:cNvSpPr/>
          <p:nvPr/>
        </p:nvSpPr>
        <p:spPr>
          <a:xfrm>
            <a:off x="656202" y="4384545"/>
            <a:ext cx="623977" cy="31840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Flowchart: Off-page Connector 22">
            <a:extLst>
              <a:ext uri="{FF2B5EF4-FFF2-40B4-BE49-F238E27FC236}">
                <a16:creationId xmlns:a16="http://schemas.microsoft.com/office/drawing/2014/main" id="{10CF42BB-F4DA-D230-C5F9-61FB0ED30BE7}"/>
              </a:ext>
            </a:extLst>
          </p:cNvPr>
          <p:cNvSpPr/>
          <p:nvPr/>
        </p:nvSpPr>
        <p:spPr>
          <a:xfrm>
            <a:off x="656202" y="4890542"/>
            <a:ext cx="623977" cy="31840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GB" sz="16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Flowchart: Off-page Connector 23">
                <a:extLst>
                  <a:ext uri="{FF2B5EF4-FFF2-40B4-BE49-F238E27FC236}">
                    <a16:creationId xmlns:a16="http://schemas.microsoft.com/office/drawing/2014/main" id="{D3476B73-41A9-B346-C862-4E961B80BB9F}"/>
                  </a:ext>
                </a:extLst>
              </p:cNvPr>
              <p:cNvSpPr/>
              <p:nvPr/>
            </p:nvSpPr>
            <p:spPr>
              <a:xfrm>
                <a:off x="666474" y="5318199"/>
                <a:ext cx="623977" cy="31840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14:m/>
              </a:p>
            </p:txBody>
          </p:sp>
        </mc:Choice>
        <mc:Fallback>
          <p:sp>
            <p:nvSpPr>
              <p:cNvPr id="24" name="Flowchart: Off-page Connector 23">
                <a:extLst>
                  <a:ext uri="{FF2B5EF4-FFF2-40B4-BE49-F238E27FC236}">
                    <a16:creationId xmlns:a16="http://schemas.microsoft.com/office/drawing/2014/main" id="{D3476B73-41A9-B346-C862-4E961B80BB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474" y="5318199"/>
                <a:ext cx="623977" cy="318407"/>
              </a:xfrm>
              <a:prstGeom prst="flowChartOffpageConnector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Flowchart: Off-page Connector 24">
            <a:extLst>
              <a:ext uri="{FF2B5EF4-FFF2-40B4-BE49-F238E27FC236}">
                <a16:creationId xmlns:a16="http://schemas.microsoft.com/office/drawing/2014/main" id="{53257BDE-5AA5-AA0F-1BED-DAB322AFCFBD}"/>
              </a:ext>
            </a:extLst>
          </p:cNvPr>
          <p:cNvSpPr/>
          <p:nvPr/>
        </p:nvSpPr>
        <p:spPr>
          <a:xfrm>
            <a:off x="3919415" y="3919164"/>
            <a:ext cx="623977" cy="31840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lowchart: Off-page Connector 25">
            <a:extLst>
              <a:ext uri="{FF2B5EF4-FFF2-40B4-BE49-F238E27FC236}">
                <a16:creationId xmlns:a16="http://schemas.microsoft.com/office/drawing/2014/main" id="{AC72BB31-BCF5-AB40-A574-7DD54C4DBA96}"/>
              </a:ext>
            </a:extLst>
          </p:cNvPr>
          <p:cNvSpPr/>
          <p:nvPr/>
        </p:nvSpPr>
        <p:spPr>
          <a:xfrm>
            <a:off x="3919415" y="4425160"/>
            <a:ext cx="623977" cy="31840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Flowchart: Off-page Connector 26">
            <a:extLst>
              <a:ext uri="{FF2B5EF4-FFF2-40B4-BE49-F238E27FC236}">
                <a16:creationId xmlns:a16="http://schemas.microsoft.com/office/drawing/2014/main" id="{9EFA4024-185E-89A0-727A-6277318DE22B}"/>
              </a:ext>
            </a:extLst>
          </p:cNvPr>
          <p:cNvSpPr/>
          <p:nvPr/>
        </p:nvSpPr>
        <p:spPr>
          <a:xfrm>
            <a:off x="3919415" y="4931157"/>
            <a:ext cx="623977" cy="31840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GB" sz="16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Flowchart: Off-page Connector 27">
                <a:extLst>
                  <a:ext uri="{FF2B5EF4-FFF2-40B4-BE49-F238E27FC236}">
                    <a16:creationId xmlns:a16="http://schemas.microsoft.com/office/drawing/2014/main" id="{9622E332-52F5-B5E7-D563-205C0696CDE7}"/>
                  </a:ext>
                </a:extLst>
              </p:cNvPr>
              <p:cNvSpPr/>
              <p:nvPr/>
            </p:nvSpPr>
            <p:spPr>
              <a:xfrm>
                <a:off x="3929687" y="5358814"/>
                <a:ext cx="623977" cy="31840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14:m/>
              </a:p>
            </p:txBody>
          </p:sp>
        </mc:Choice>
        <mc:Fallback>
          <p:sp>
            <p:nvSpPr>
              <p:cNvPr id="28" name="Flowchart: Off-page Connector 27">
                <a:extLst>
                  <a:ext uri="{FF2B5EF4-FFF2-40B4-BE49-F238E27FC236}">
                    <a16:creationId xmlns:a16="http://schemas.microsoft.com/office/drawing/2014/main" id="{9622E332-52F5-B5E7-D563-205C0696CD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9687" y="5358814"/>
                <a:ext cx="623977" cy="318407"/>
              </a:xfrm>
              <a:prstGeom prst="flowChartOffpageConnector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8035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1BC3127-34C0-DD31-6700-4FB6B4B444C5}"/>
                  </a:ext>
                </a:extLst>
              </p:cNvPr>
              <p:cNvSpPr txBox="1"/>
              <p:nvPr/>
            </p:nvSpPr>
            <p:spPr>
              <a:xfrm>
                <a:off x="1331003" y="255268"/>
                <a:ext cx="242983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+5)=2(2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1BC3127-34C0-DD31-6700-4FB6B4B444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003" y="255268"/>
                <a:ext cx="2429832" cy="307777"/>
              </a:xfrm>
              <a:prstGeom prst="rect">
                <a:avLst/>
              </a:prstGeom>
              <a:blipFill>
                <a:blip r:embed="rId2"/>
                <a:stretch>
                  <a:fillRect l="-1754" t="-2000" r="-3258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608C429C-EC5A-530E-1418-A8F411D58E95}"/>
                  </a:ext>
                </a:extLst>
              </p:cNvPr>
              <p:cNvSpPr txBox="1"/>
              <p:nvPr/>
            </p:nvSpPr>
            <p:spPr>
              <a:xfrm>
                <a:off x="1133789" y="792775"/>
                <a:ext cx="251158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+15=  4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+4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608C429C-EC5A-530E-1418-A8F411D58E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3789" y="792775"/>
                <a:ext cx="2511585" cy="307777"/>
              </a:xfrm>
              <a:prstGeom prst="rect">
                <a:avLst/>
              </a:prstGeom>
              <a:blipFill>
                <a:blip r:embed="rId3"/>
                <a:stretch>
                  <a:fillRect r="-1699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81DB4549-0A27-F849-E7F0-D0B277DBACA1}"/>
                  </a:ext>
                </a:extLst>
              </p:cNvPr>
              <p:cNvSpPr txBox="1"/>
              <p:nvPr/>
            </p:nvSpPr>
            <p:spPr>
              <a:xfrm>
                <a:off x="4237393" y="972584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81DB4549-0A27-F849-E7F0-D0B277DBAC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7393" y="972584"/>
                <a:ext cx="79880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Oval 86">
            <a:extLst>
              <a:ext uri="{FF2B5EF4-FFF2-40B4-BE49-F238E27FC236}">
                <a16:creationId xmlns:a16="http://schemas.microsoft.com/office/drawing/2014/main" id="{0DAB8743-3B09-050D-EDE7-BA893230DE2E}"/>
              </a:ext>
            </a:extLst>
          </p:cNvPr>
          <p:cNvSpPr/>
          <p:nvPr/>
        </p:nvSpPr>
        <p:spPr>
          <a:xfrm>
            <a:off x="305521" y="158042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1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21ABA8B4-49DB-586C-72DB-E3FAFDB18CC8}"/>
                  </a:ext>
                </a:extLst>
              </p:cNvPr>
              <p:cNvSpPr txBox="1"/>
              <p:nvPr/>
            </p:nvSpPr>
            <p:spPr>
              <a:xfrm>
                <a:off x="656202" y="2545489"/>
                <a:ext cx="377943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Check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:3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11+5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×11+2)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21ABA8B4-49DB-586C-72DB-E3FAFDB18C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202" y="2545489"/>
                <a:ext cx="3779433" cy="307777"/>
              </a:xfrm>
              <a:prstGeom prst="rect">
                <a:avLst/>
              </a:prstGeom>
              <a:blipFill>
                <a:blip r:embed="rId5"/>
                <a:stretch>
                  <a:fillRect l="-1129" t="-4000" r="-1935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5" name="Arc 124">
            <a:extLst>
              <a:ext uri="{FF2B5EF4-FFF2-40B4-BE49-F238E27FC236}">
                <a16:creationId xmlns:a16="http://schemas.microsoft.com/office/drawing/2014/main" id="{3F74274A-A2C5-D217-5E81-7A6A66AC84A6}"/>
              </a:ext>
            </a:extLst>
          </p:cNvPr>
          <p:cNvSpPr/>
          <p:nvPr/>
        </p:nvSpPr>
        <p:spPr>
          <a:xfrm>
            <a:off x="3731883" y="416064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6" name="Arc 125">
            <a:extLst>
              <a:ext uri="{FF2B5EF4-FFF2-40B4-BE49-F238E27FC236}">
                <a16:creationId xmlns:a16="http://schemas.microsoft.com/office/drawing/2014/main" id="{56FCBADB-9086-EF91-7B0C-207B79A46B1A}"/>
              </a:ext>
            </a:extLst>
          </p:cNvPr>
          <p:cNvSpPr/>
          <p:nvPr/>
        </p:nvSpPr>
        <p:spPr>
          <a:xfrm>
            <a:off x="3731883" y="912841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7" name="Arc 126">
            <a:extLst>
              <a:ext uri="{FF2B5EF4-FFF2-40B4-BE49-F238E27FC236}">
                <a16:creationId xmlns:a16="http://schemas.microsoft.com/office/drawing/2014/main" id="{AAF8B3EE-0A93-5EC5-181B-48733FF7CCE1}"/>
              </a:ext>
            </a:extLst>
          </p:cNvPr>
          <p:cNvSpPr/>
          <p:nvPr/>
        </p:nvSpPr>
        <p:spPr>
          <a:xfrm flipH="1">
            <a:off x="967918" y="424023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8" name="Arc 127">
            <a:extLst>
              <a:ext uri="{FF2B5EF4-FFF2-40B4-BE49-F238E27FC236}">
                <a16:creationId xmlns:a16="http://schemas.microsoft.com/office/drawing/2014/main" id="{0CD9E095-5890-B332-8376-A74A36E5C003}"/>
              </a:ext>
            </a:extLst>
          </p:cNvPr>
          <p:cNvSpPr/>
          <p:nvPr/>
        </p:nvSpPr>
        <p:spPr>
          <a:xfrm flipH="1">
            <a:off x="967918" y="914845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3EB65AE6-7FF0-FECC-C1EB-E3C04F330E53}"/>
                  </a:ext>
                </a:extLst>
              </p:cNvPr>
              <p:cNvSpPr txBox="1"/>
              <p:nvPr/>
            </p:nvSpPr>
            <p:spPr>
              <a:xfrm>
                <a:off x="1383965" y="1089145"/>
                <a:ext cx="24349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eliminate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smaller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unknown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3EB65AE6-7FF0-FECC-C1EB-E3C04F330E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965" y="1089145"/>
                <a:ext cx="2434961" cy="215444"/>
              </a:xfrm>
              <a:prstGeom prst="rect">
                <a:avLst/>
              </a:prstGeom>
              <a:blipFill>
                <a:blip r:embed="rId6"/>
                <a:stretch>
                  <a:fillRect l="-1253" r="-125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F1C4F71E-DFC0-8D8B-C129-F6876DEBAF29}"/>
                  </a:ext>
                </a:extLst>
              </p:cNvPr>
              <p:cNvSpPr txBox="1"/>
              <p:nvPr/>
            </p:nvSpPr>
            <p:spPr>
              <a:xfrm>
                <a:off x="1895100" y="560710"/>
                <a:ext cx="130163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brackets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F1C4F71E-DFC0-8D8B-C129-F6876DEBAF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5100" y="560710"/>
                <a:ext cx="1301638" cy="215444"/>
              </a:xfrm>
              <a:prstGeom prst="rect">
                <a:avLst/>
              </a:prstGeom>
              <a:blipFill>
                <a:blip r:embed="rId7"/>
                <a:stretch>
                  <a:fillRect l="-4695" r="-2347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26B96803-2A7A-7F1E-5270-A0900A3EBBC0}"/>
                  </a:ext>
                </a:extLst>
              </p:cNvPr>
              <p:cNvSpPr txBox="1"/>
              <p:nvPr/>
            </p:nvSpPr>
            <p:spPr>
              <a:xfrm>
                <a:off x="1125322" y="1266807"/>
                <a:ext cx="250523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   15=  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+4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26B96803-2A7A-7F1E-5270-A0900A3EBB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5322" y="1266807"/>
                <a:ext cx="2505237" cy="307777"/>
              </a:xfrm>
              <a:prstGeom prst="rect">
                <a:avLst/>
              </a:prstGeom>
              <a:blipFill>
                <a:blip r:embed="rId8"/>
                <a:stretch>
                  <a:fillRect r="-1703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1EA852B2-98FC-C513-8369-060E478DCB96}"/>
                  </a:ext>
                </a:extLst>
              </p:cNvPr>
              <p:cNvSpPr txBox="1"/>
              <p:nvPr/>
            </p:nvSpPr>
            <p:spPr>
              <a:xfrm>
                <a:off x="207558" y="967304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1EA852B2-98FC-C513-8369-060E478DCB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558" y="967304"/>
                <a:ext cx="798806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FA289E11-529F-93EB-7971-E8645558D35A}"/>
                  </a:ext>
                </a:extLst>
              </p:cNvPr>
              <p:cNvSpPr txBox="1"/>
              <p:nvPr/>
            </p:nvSpPr>
            <p:spPr>
              <a:xfrm>
                <a:off x="4237393" y="1461402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FA289E11-529F-93EB-7971-E8645558D3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7393" y="1461402"/>
                <a:ext cx="798806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4" name="Arc 133">
            <a:extLst>
              <a:ext uri="{FF2B5EF4-FFF2-40B4-BE49-F238E27FC236}">
                <a16:creationId xmlns:a16="http://schemas.microsoft.com/office/drawing/2014/main" id="{B1F8FD07-AAAD-D021-2609-4FE7FF1C5E99}"/>
              </a:ext>
            </a:extLst>
          </p:cNvPr>
          <p:cNvSpPr/>
          <p:nvPr/>
        </p:nvSpPr>
        <p:spPr>
          <a:xfrm>
            <a:off x="3731883" y="1401659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5" name="Arc 134">
            <a:extLst>
              <a:ext uri="{FF2B5EF4-FFF2-40B4-BE49-F238E27FC236}">
                <a16:creationId xmlns:a16="http://schemas.microsoft.com/office/drawing/2014/main" id="{57CC3998-0406-8B2F-EA8E-43971825A9CF}"/>
              </a:ext>
            </a:extLst>
          </p:cNvPr>
          <p:cNvSpPr/>
          <p:nvPr/>
        </p:nvSpPr>
        <p:spPr>
          <a:xfrm flipH="1">
            <a:off x="967918" y="1403663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37374AF0-8621-C7B4-FD97-2D5944B6A081}"/>
                  </a:ext>
                </a:extLst>
              </p:cNvPr>
              <p:cNvSpPr txBox="1"/>
              <p:nvPr/>
            </p:nvSpPr>
            <p:spPr>
              <a:xfrm>
                <a:off x="1133789" y="1755625"/>
                <a:ext cx="191379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   </m:t>
                      </m:r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𝟏𝟏</m:t>
                      </m:r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  </m:t>
                      </m:r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𝒙</m:t>
                      </m:r>
                    </m:oMath>
                  </m:oMathPara>
                </a14:m>
                <a:endParaRPr kumimoji="0" lang="en-GB" sz="20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37374AF0-8621-C7B4-FD97-2D5944B6A0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3789" y="1755625"/>
                <a:ext cx="1913793" cy="307777"/>
              </a:xfrm>
              <a:prstGeom prst="rect">
                <a:avLst/>
              </a:prstGeom>
              <a:blipFill>
                <a:blip r:embed="rId11"/>
                <a:stretch>
                  <a:fillRect r="-1592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FFB02F03-7179-0D2A-0813-888EE8EA1E22}"/>
                  </a:ext>
                </a:extLst>
              </p:cNvPr>
              <p:cNvSpPr txBox="1"/>
              <p:nvPr/>
            </p:nvSpPr>
            <p:spPr>
              <a:xfrm>
                <a:off x="207558" y="1456122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FFB02F03-7179-0D2A-0813-888EE8EA1E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558" y="1456122"/>
                <a:ext cx="798806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0A763265-9B46-DCBF-3B15-3DBBBCED55EC}"/>
                  </a:ext>
                </a:extLst>
              </p:cNvPr>
              <p:cNvSpPr txBox="1"/>
              <p:nvPr/>
            </p:nvSpPr>
            <p:spPr>
              <a:xfrm>
                <a:off x="6222242" y="255268"/>
                <a:ext cx="242983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+5)=5(2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0A763265-9B46-DCBF-3B15-3DBBBCED55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2242" y="255268"/>
                <a:ext cx="2429832" cy="307777"/>
              </a:xfrm>
              <a:prstGeom prst="rect">
                <a:avLst/>
              </a:prstGeom>
              <a:blipFill>
                <a:blip r:embed="rId13"/>
                <a:stretch>
                  <a:fillRect l="-2010" t="-2000" r="-3518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BAEE5265-63FE-AB76-5945-62CC02831CE0}"/>
                  </a:ext>
                </a:extLst>
              </p:cNvPr>
              <p:cNvSpPr txBox="1"/>
              <p:nvPr/>
            </p:nvSpPr>
            <p:spPr>
              <a:xfrm>
                <a:off x="6025028" y="792775"/>
                <a:ext cx="268470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+25=10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+15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BAEE5265-63FE-AB76-5945-62CC02831C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5028" y="792775"/>
                <a:ext cx="2684709" cy="307777"/>
              </a:xfrm>
              <a:prstGeom prst="rect">
                <a:avLst/>
              </a:prstGeom>
              <a:blipFill>
                <a:blip r:embed="rId14"/>
                <a:stretch>
                  <a:fillRect r="-158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8FD252AB-36B5-C3C6-2161-E695DA2790C2}"/>
                  </a:ext>
                </a:extLst>
              </p:cNvPr>
              <p:cNvSpPr txBox="1"/>
              <p:nvPr/>
            </p:nvSpPr>
            <p:spPr>
              <a:xfrm>
                <a:off x="9128632" y="972584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8FD252AB-36B5-C3C6-2161-E695DA2790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8632" y="972584"/>
                <a:ext cx="798806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1" name="Oval 140">
            <a:extLst>
              <a:ext uri="{FF2B5EF4-FFF2-40B4-BE49-F238E27FC236}">
                <a16:creationId xmlns:a16="http://schemas.microsoft.com/office/drawing/2014/main" id="{768F2F72-4252-DE46-CB4B-E0DDD62EB23A}"/>
              </a:ext>
            </a:extLst>
          </p:cNvPr>
          <p:cNvSpPr/>
          <p:nvPr/>
        </p:nvSpPr>
        <p:spPr>
          <a:xfrm>
            <a:off x="5196760" y="158042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2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8C268A8D-F32D-9AF1-0AF0-7EC33675EA20}"/>
                  </a:ext>
                </a:extLst>
              </p:cNvPr>
              <p:cNvSpPr txBox="1"/>
              <p:nvPr/>
            </p:nvSpPr>
            <p:spPr>
              <a:xfrm>
                <a:off x="5547441" y="2545489"/>
                <a:ext cx="349409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Check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:5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2+5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=5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×2+3)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8C268A8D-F32D-9AF1-0AF0-7EC33675EA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7441" y="2545489"/>
                <a:ext cx="3494097" cy="307777"/>
              </a:xfrm>
              <a:prstGeom prst="rect">
                <a:avLst/>
              </a:prstGeom>
              <a:blipFill>
                <a:blip r:embed="rId16"/>
                <a:stretch>
                  <a:fillRect l="-1396" t="-4000" r="-2269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" name="Arc 142">
            <a:extLst>
              <a:ext uri="{FF2B5EF4-FFF2-40B4-BE49-F238E27FC236}">
                <a16:creationId xmlns:a16="http://schemas.microsoft.com/office/drawing/2014/main" id="{D03DBF0D-45A8-6484-2C90-ED8420CE9304}"/>
              </a:ext>
            </a:extLst>
          </p:cNvPr>
          <p:cNvSpPr/>
          <p:nvPr/>
        </p:nvSpPr>
        <p:spPr>
          <a:xfrm>
            <a:off x="8623122" y="416064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4" name="Arc 143">
            <a:extLst>
              <a:ext uri="{FF2B5EF4-FFF2-40B4-BE49-F238E27FC236}">
                <a16:creationId xmlns:a16="http://schemas.microsoft.com/office/drawing/2014/main" id="{0A954236-325C-6CDD-32B1-986FDE5B1AC2}"/>
              </a:ext>
            </a:extLst>
          </p:cNvPr>
          <p:cNvSpPr/>
          <p:nvPr/>
        </p:nvSpPr>
        <p:spPr>
          <a:xfrm>
            <a:off x="8623122" y="912841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5" name="Arc 144">
            <a:extLst>
              <a:ext uri="{FF2B5EF4-FFF2-40B4-BE49-F238E27FC236}">
                <a16:creationId xmlns:a16="http://schemas.microsoft.com/office/drawing/2014/main" id="{4659AB50-10E4-8DE8-D489-73F6AF8EADD4}"/>
              </a:ext>
            </a:extLst>
          </p:cNvPr>
          <p:cNvSpPr/>
          <p:nvPr/>
        </p:nvSpPr>
        <p:spPr>
          <a:xfrm flipH="1">
            <a:off x="5859157" y="424023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6" name="Arc 145">
            <a:extLst>
              <a:ext uri="{FF2B5EF4-FFF2-40B4-BE49-F238E27FC236}">
                <a16:creationId xmlns:a16="http://schemas.microsoft.com/office/drawing/2014/main" id="{C77AB3EE-DAD5-F5EE-98B0-51BFFEF425FA}"/>
              </a:ext>
            </a:extLst>
          </p:cNvPr>
          <p:cNvSpPr/>
          <p:nvPr/>
        </p:nvSpPr>
        <p:spPr>
          <a:xfrm flipH="1">
            <a:off x="5859157" y="914845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7635DB65-913C-CB25-9294-9F6F999F76A1}"/>
                  </a:ext>
                </a:extLst>
              </p:cNvPr>
              <p:cNvSpPr txBox="1"/>
              <p:nvPr/>
            </p:nvSpPr>
            <p:spPr>
              <a:xfrm>
                <a:off x="6275204" y="1089145"/>
                <a:ext cx="24349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eliminate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smaller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unknown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7635DB65-913C-CB25-9294-9F6F999F76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5204" y="1089145"/>
                <a:ext cx="2434961" cy="215444"/>
              </a:xfrm>
              <a:prstGeom prst="rect">
                <a:avLst/>
              </a:prstGeom>
              <a:blipFill>
                <a:blip r:embed="rId6"/>
                <a:stretch>
                  <a:fillRect l="-1250" r="-1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FED1D75F-EED1-7957-C724-4244CB4F26EF}"/>
                  </a:ext>
                </a:extLst>
              </p:cNvPr>
              <p:cNvSpPr txBox="1"/>
              <p:nvPr/>
            </p:nvSpPr>
            <p:spPr>
              <a:xfrm>
                <a:off x="6786339" y="560710"/>
                <a:ext cx="130163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brackets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FED1D75F-EED1-7957-C724-4244CB4F26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6339" y="560710"/>
                <a:ext cx="1301638" cy="215444"/>
              </a:xfrm>
              <a:prstGeom prst="rect">
                <a:avLst/>
              </a:prstGeom>
              <a:blipFill>
                <a:blip r:embed="rId17"/>
                <a:stretch>
                  <a:fillRect l="-4206" r="-2336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80FE0B30-6132-19BF-EEE3-20E0BB84E925}"/>
                  </a:ext>
                </a:extLst>
              </p:cNvPr>
              <p:cNvSpPr txBox="1"/>
              <p:nvPr/>
            </p:nvSpPr>
            <p:spPr>
              <a:xfrm>
                <a:off x="6016561" y="1266807"/>
                <a:ext cx="267836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   25=  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+15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80FE0B30-6132-19BF-EEE3-20E0BB84E9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6561" y="1266807"/>
                <a:ext cx="2678362" cy="307777"/>
              </a:xfrm>
              <a:prstGeom prst="rect">
                <a:avLst/>
              </a:prstGeom>
              <a:blipFill>
                <a:blip r:embed="rId18"/>
                <a:stretch>
                  <a:fillRect r="-1822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AADE43B7-2E94-02F7-4A60-5AF38F5FEEFC}"/>
                  </a:ext>
                </a:extLst>
              </p:cNvPr>
              <p:cNvSpPr txBox="1"/>
              <p:nvPr/>
            </p:nvSpPr>
            <p:spPr>
              <a:xfrm>
                <a:off x="5098797" y="967304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AADE43B7-2E94-02F7-4A60-5AF38F5FEE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8797" y="967304"/>
                <a:ext cx="798806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DE86C064-905F-5818-3BF0-9999B6C9067E}"/>
                  </a:ext>
                </a:extLst>
              </p:cNvPr>
              <p:cNvSpPr txBox="1"/>
              <p:nvPr/>
            </p:nvSpPr>
            <p:spPr>
              <a:xfrm>
                <a:off x="9128632" y="1461402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DE86C064-905F-5818-3BF0-9999B6C906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8632" y="1461402"/>
                <a:ext cx="798806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2" name="Arc 151">
            <a:extLst>
              <a:ext uri="{FF2B5EF4-FFF2-40B4-BE49-F238E27FC236}">
                <a16:creationId xmlns:a16="http://schemas.microsoft.com/office/drawing/2014/main" id="{38BFA1E4-C038-3122-E997-C2698E893F29}"/>
              </a:ext>
            </a:extLst>
          </p:cNvPr>
          <p:cNvSpPr/>
          <p:nvPr/>
        </p:nvSpPr>
        <p:spPr>
          <a:xfrm>
            <a:off x="8623122" y="1401659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3" name="Arc 152">
            <a:extLst>
              <a:ext uri="{FF2B5EF4-FFF2-40B4-BE49-F238E27FC236}">
                <a16:creationId xmlns:a16="http://schemas.microsoft.com/office/drawing/2014/main" id="{3F09EEE6-AA14-0226-CFA1-771A3914FCC8}"/>
              </a:ext>
            </a:extLst>
          </p:cNvPr>
          <p:cNvSpPr/>
          <p:nvPr/>
        </p:nvSpPr>
        <p:spPr>
          <a:xfrm flipH="1">
            <a:off x="5859157" y="1403663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038E26D5-C01C-CED1-E49B-835012F6502B}"/>
                  </a:ext>
                </a:extLst>
              </p:cNvPr>
              <p:cNvSpPr txBox="1"/>
              <p:nvPr/>
            </p:nvSpPr>
            <p:spPr>
              <a:xfrm>
                <a:off x="5098797" y="1456122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038E26D5-C01C-CED1-E49B-835012F650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8797" y="1456122"/>
                <a:ext cx="798806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04AEF8CA-180C-2AFF-255F-64DF0F05C3FF}"/>
                  </a:ext>
                </a:extLst>
              </p:cNvPr>
              <p:cNvSpPr txBox="1"/>
              <p:nvPr/>
            </p:nvSpPr>
            <p:spPr>
              <a:xfrm>
                <a:off x="6028201" y="1714052"/>
                <a:ext cx="19744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   10=  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04AEF8CA-180C-2AFF-255F-64DF0F05C3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8201" y="1714052"/>
                <a:ext cx="1974450" cy="307777"/>
              </a:xfrm>
              <a:prstGeom prst="rect">
                <a:avLst/>
              </a:prstGeom>
              <a:blipFill>
                <a:blip r:embed="rId22"/>
                <a:stretch>
                  <a:fillRect r="-2160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C1E2CFA1-FB70-F4A0-0046-20140ABD1C35}"/>
                  </a:ext>
                </a:extLst>
              </p:cNvPr>
              <p:cNvSpPr txBox="1"/>
              <p:nvPr/>
            </p:nvSpPr>
            <p:spPr>
              <a:xfrm>
                <a:off x="9128632" y="1951840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C1E2CFA1-FB70-F4A0-0046-20140ABD1C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8632" y="1951840"/>
                <a:ext cx="798806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8" name="Arc 157">
            <a:extLst>
              <a:ext uri="{FF2B5EF4-FFF2-40B4-BE49-F238E27FC236}">
                <a16:creationId xmlns:a16="http://schemas.microsoft.com/office/drawing/2014/main" id="{ED388FB1-827D-3098-6EBD-0715ABADBADC}"/>
              </a:ext>
            </a:extLst>
          </p:cNvPr>
          <p:cNvSpPr/>
          <p:nvPr/>
        </p:nvSpPr>
        <p:spPr>
          <a:xfrm>
            <a:off x="8623122" y="1892097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9" name="Arc 158">
            <a:extLst>
              <a:ext uri="{FF2B5EF4-FFF2-40B4-BE49-F238E27FC236}">
                <a16:creationId xmlns:a16="http://schemas.microsoft.com/office/drawing/2014/main" id="{48528277-157C-B447-8418-E8B5E373B809}"/>
              </a:ext>
            </a:extLst>
          </p:cNvPr>
          <p:cNvSpPr/>
          <p:nvPr/>
        </p:nvSpPr>
        <p:spPr>
          <a:xfrm flipH="1">
            <a:off x="5859157" y="1894101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344BAD1B-A4C2-1329-F424-71F6355037DA}"/>
                  </a:ext>
                </a:extLst>
              </p:cNvPr>
              <p:cNvSpPr txBox="1"/>
              <p:nvPr/>
            </p:nvSpPr>
            <p:spPr>
              <a:xfrm>
                <a:off x="6025028" y="2227013"/>
                <a:ext cx="19282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     </m:t>
                      </m:r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𝟐</m:t>
                      </m:r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   </m:t>
                      </m:r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𝒙</m:t>
                      </m:r>
                    </m:oMath>
                  </m:oMathPara>
                </a14:m>
                <a:endParaRPr kumimoji="0" lang="en-GB" sz="20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344BAD1B-A4C2-1329-F424-71F6355037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5028" y="2227013"/>
                <a:ext cx="1928220" cy="307777"/>
              </a:xfrm>
              <a:prstGeom prst="rect">
                <a:avLst/>
              </a:prstGeom>
              <a:blipFill>
                <a:blip r:embed="rId24"/>
                <a:stretch>
                  <a:fillRect r="-1262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E01A4029-5816-825C-5333-94C4A7897F17}"/>
                  </a:ext>
                </a:extLst>
              </p:cNvPr>
              <p:cNvSpPr txBox="1"/>
              <p:nvPr/>
            </p:nvSpPr>
            <p:spPr>
              <a:xfrm>
                <a:off x="5098797" y="1946560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E01A4029-5816-825C-5333-94C4A7897F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8797" y="1946560"/>
                <a:ext cx="798806" cy="36933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990FE7E7-899D-FC3B-81C7-3C5B7D90BD23}"/>
                  </a:ext>
                </a:extLst>
              </p:cNvPr>
              <p:cNvSpPr txBox="1"/>
              <p:nvPr/>
            </p:nvSpPr>
            <p:spPr>
              <a:xfrm>
                <a:off x="1333500" y="3478634"/>
                <a:ext cx="242983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3(3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+3)=5(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990FE7E7-899D-FC3B-81C7-3C5B7D90BD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500" y="3478634"/>
                <a:ext cx="2429832" cy="307777"/>
              </a:xfrm>
              <a:prstGeom prst="rect">
                <a:avLst/>
              </a:prstGeom>
              <a:blipFill>
                <a:blip r:embed="rId26"/>
                <a:stretch>
                  <a:fillRect l="-2010" t="-4000" r="-3518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3" name="TextBox 162">
                <a:extLst>
                  <a:ext uri="{FF2B5EF4-FFF2-40B4-BE49-F238E27FC236}">
                    <a16:creationId xmlns:a16="http://schemas.microsoft.com/office/drawing/2014/main" id="{7569729D-9C91-1F7C-497B-71BCBDA799AF}"/>
                  </a:ext>
                </a:extLst>
              </p:cNvPr>
              <p:cNvSpPr txBox="1"/>
              <p:nvPr/>
            </p:nvSpPr>
            <p:spPr>
              <a:xfrm>
                <a:off x="1136286" y="4016141"/>
                <a:ext cx="267990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9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+9  =5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+25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3" name="TextBox 162">
                <a:extLst>
                  <a:ext uri="{FF2B5EF4-FFF2-40B4-BE49-F238E27FC236}">
                    <a16:creationId xmlns:a16="http://schemas.microsoft.com/office/drawing/2014/main" id="{7569729D-9C91-1F7C-497B-71BCBDA799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286" y="4016141"/>
                <a:ext cx="2679901" cy="307777"/>
              </a:xfrm>
              <a:prstGeom prst="rect">
                <a:avLst/>
              </a:prstGeom>
              <a:blipFill>
                <a:blip r:embed="rId27"/>
                <a:stretch>
                  <a:fillRect r="-1591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669C9347-9202-BA67-7382-8F84E260EF62}"/>
                  </a:ext>
                </a:extLst>
              </p:cNvPr>
              <p:cNvSpPr txBox="1"/>
              <p:nvPr/>
            </p:nvSpPr>
            <p:spPr>
              <a:xfrm>
                <a:off x="4239890" y="4195950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669C9347-9202-BA67-7382-8F84E260EF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9890" y="4195950"/>
                <a:ext cx="798806" cy="3693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5" name="Oval 164">
            <a:extLst>
              <a:ext uri="{FF2B5EF4-FFF2-40B4-BE49-F238E27FC236}">
                <a16:creationId xmlns:a16="http://schemas.microsoft.com/office/drawing/2014/main" id="{DA60BD9C-96FD-F58D-90FD-42495EED757A}"/>
              </a:ext>
            </a:extLst>
          </p:cNvPr>
          <p:cNvSpPr/>
          <p:nvPr/>
        </p:nvSpPr>
        <p:spPr>
          <a:xfrm>
            <a:off x="308018" y="3381408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3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537F171C-7D18-403E-B0F5-64DC0D71C053}"/>
                  </a:ext>
                </a:extLst>
              </p:cNvPr>
              <p:cNvSpPr txBox="1"/>
              <p:nvPr/>
            </p:nvSpPr>
            <p:spPr>
              <a:xfrm>
                <a:off x="658699" y="5768855"/>
                <a:ext cx="349409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Check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:3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×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=5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+5)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537F171C-7D18-403E-B0F5-64DC0D71C0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699" y="5768855"/>
                <a:ext cx="3494098" cy="307777"/>
              </a:xfrm>
              <a:prstGeom prst="rect">
                <a:avLst/>
              </a:prstGeom>
              <a:blipFill>
                <a:blip r:embed="rId29"/>
                <a:stretch>
                  <a:fillRect l="-1396" t="-1961" r="-2269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7" name="Arc 166">
            <a:extLst>
              <a:ext uri="{FF2B5EF4-FFF2-40B4-BE49-F238E27FC236}">
                <a16:creationId xmlns:a16="http://schemas.microsoft.com/office/drawing/2014/main" id="{4F2A92A9-1E98-FD51-75EF-F106BF30D0F5}"/>
              </a:ext>
            </a:extLst>
          </p:cNvPr>
          <p:cNvSpPr/>
          <p:nvPr/>
        </p:nvSpPr>
        <p:spPr>
          <a:xfrm>
            <a:off x="3734380" y="3639430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8" name="Arc 167">
            <a:extLst>
              <a:ext uri="{FF2B5EF4-FFF2-40B4-BE49-F238E27FC236}">
                <a16:creationId xmlns:a16="http://schemas.microsoft.com/office/drawing/2014/main" id="{9B55A18E-D407-7AB7-911D-8C3533CAECD1}"/>
              </a:ext>
            </a:extLst>
          </p:cNvPr>
          <p:cNvSpPr/>
          <p:nvPr/>
        </p:nvSpPr>
        <p:spPr>
          <a:xfrm>
            <a:off x="3734380" y="4136207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9" name="Arc 168">
            <a:extLst>
              <a:ext uri="{FF2B5EF4-FFF2-40B4-BE49-F238E27FC236}">
                <a16:creationId xmlns:a16="http://schemas.microsoft.com/office/drawing/2014/main" id="{ADAE1CD3-08A4-E450-2538-8E8EF552E8FB}"/>
              </a:ext>
            </a:extLst>
          </p:cNvPr>
          <p:cNvSpPr/>
          <p:nvPr/>
        </p:nvSpPr>
        <p:spPr>
          <a:xfrm flipH="1">
            <a:off x="970415" y="3647389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0" name="Arc 169">
            <a:extLst>
              <a:ext uri="{FF2B5EF4-FFF2-40B4-BE49-F238E27FC236}">
                <a16:creationId xmlns:a16="http://schemas.microsoft.com/office/drawing/2014/main" id="{22E2DA6D-38DD-A539-2AD4-EFF99C82C8B8}"/>
              </a:ext>
            </a:extLst>
          </p:cNvPr>
          <p:cNvSpPr/>
          <p:nvPr/>
        </p:nvSpPr>
        <p:spPr>
          <a:xfrm flipH="1">
            <a:off x="970415" y="4138211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90E77DF1-1201-FFE1-4F9C-A15BCF7E66AA}"/>
                  </a:ext>
                </a:extLst>
              </p:cNvPr>
              <p:cNvSpPr txBox="1"/>
              <p:nvPr/>
            </p:nvSpPr>
            <p:spPr>
              <a:xfrm>
                <a:off x="1386462" y="4312511"/>
                <a:ext cx="24349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eliminate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smaller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unknown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90E77DF1-1201-FFE1-4F9C-A15BCF7E66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6462" y="4312511"/>
                <a:ext cx="2434961" cy="215444"/>
              </a:xfrm>
              <a:prstGeom prst="rect">
                <a:avLst/>
              </a:prstGeom>
              <a:blipFill>
                <a:blip r:embed="rId30"/>
                <a:stretch>
                  <a:fillRect l="-1250" r="-1000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2" name="TextBox 171">
                <a:extLst>
                  <a:ext uri="{FF2B5EF4-FFF2-40B4-BE49-F238E27FC236}">
                    <a16:creationId xmlns:a16="http://schemas.microsoft.com/office/drawing/2014/main" id="{07B64BEC-FEC4-7DCF-A230-F707384E68D0}"/>
                  </a:ext>
                </a:extLst>
              </p:cNvPr>
              <p:cNvSpPr txBox="1"/>
              <p:nvPr/>
            </p:nvSpPr>
            <p:spPr>
              <a:xfrm>
                <a:off x="1897597" y="3784076"/>
                <a:ext cx="130163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brackets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2" name="TextBox 171">
                <a:extLst>
                  <a:ext uri="{FF2B5EF4-FFF2-40B4-BE49-F238E27FC236}">
                    <a16:creationId xmlns:a16="http://schemas.microsoft.com/office/drawing/2014/main" id="{07B64BEC-FEC4-7DCF-A230-F707384E68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7597" y="3784076"/>
                <a:ext cx="1301638" cy="215444"/>
              </a:xfrm>
              <a:prstGeom prst="rect">
                <a:avLst/>
              </a:prstGeom>
              <a:blipFill>
                <a:blip r:embed="rId17"/>
                <a:stretch>
                  <a:fillRect l="-4206" r="-2336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3" name="TextBox 172">
                <a:extLst>
                  <a:ext uri="{FF2B5EF4-FFF2-40B4-BE49-F238E27FC236}">
                    <a16:creationId xmlns:a16="http://schemas.microsoft.com/office/drawing/2014/main" id="{E509C94D-46AC-C483-EF68-8BCBDA119B54}"/>
                  </a:ext>
                </a:extLst>
              </p:cNvPr>
              <p:cNvSpPr txBox="1"/>
              <p:nvPr/>
            </p:nvSpPr>
            <p:spPr>
              <a:xfrm>
                <a:off x="1127819" y="4490173"/>
                <a:ext cx="27040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4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+9  =             25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3" name="TextBox 172">
                <a:extLst>
                  <a:ext uri="{FF2B5EF4-FFF2-40B4-BE49-F238E27FC236}">
                    <a16:creationId xmlns:a16="http://schemas.microsoft.com/office/drawing/2014/main" id="{E509C94D-46AC-C483-EF68-8BCBDA119B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7819" y="4490173"/>
                <a:ext cx="2704010" cy="307777"/>
              </a:xfrm>
              <a:prstGeom prst="rect">
                <a:avLst/>
              </a:prstGeom>
              <a:blipFill>
                <a:blip r:embed="rId31"/>
                <a:stretch>
                  <a:fillRect r="-1577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4" name="TextBox 173">
                <a:extLst>
                  <a:ext uri="{FF2B5EF4-FFF2-40B4-BE49-F238E27FC236}">
                    <a16:creationId xmlns:a16="http://schemas.microsoft.com/office/drawing/2014/main" id="{1B949B87-3DBF-BE5B-1B29-9D1F0A3AB3BB}"/>
                  </a:ext>
                </a:extLst>
              </p:cNvPr>
              <p:cNvSpPr txBox="1"/>
              <p:nvPr/>
            </p:nvSpPr>
            <p:spPr>
              <a:xfrm>
                <a:off x="210055" y="4190670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4" name="TextBox 173">
                <a:extLst>
                  <a:ext uri="{FF2B5EF4-FFF2-40B4-BE49-F238E27FC236}">
                    <a16:creationId xmlns:a16="http://schemas.microsoft.com/office/drawing/2014/main" id="{1B949B87-3DBF-BE5B-1B29-9D1F0A3AB3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055" y="4190670"/>
                <a:ext cx="798806" cy="369332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5" name="TextBox 174">
                <a:extLst>
                  <a:ext uri="{FF2B5EF4-FFF2-40B4-BE49-F238E27FC236}">
                    <a16:creationId xmlns:a16="http://schemas.microsoft.com/office/drawing/2014/main" id="{49777A13-20AF-3899-E394-242E553F6B20}"/>
                  </a:ext>
                </a:extLst>
              </p:cNvPr>
              <p:cNvSpPr txBox="1"/>
              <p:nvPr/>
            </p:nvSpPr>
            <p:spPr>
              <a:xfrm>
                <a:off x="4239890" y="4684768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−9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5" name="TextBox 174">
                <a:extLst>
                  <a:ext uri="{FF2B5EF4-FFF2-40B4-BE49-F238E27FC236}">
                    <a16:creationId xmlns:a16="http://schemas.microsoft.com/office/drawing/2014/main" id="{49777A13-20AF-3899-E394-242E553F6B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9890" y="4684768"/>
                <a:ext cx="798806" cy="369332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6" name="Arc 175">
            <a:extLst>
              <a:ext uri="{FF2B5EF4-FFF2-40B4-BE49-F238E27FC236}">
                <a16:creationId xmlns:a16="http://schemas.microsoft.com/office/drawing/2014/main" id="{4F453F93-3635-A09E-EBB6-A304CD99EEC5}"/>
              </a:ext>
            </a:extLst>
          </p:cNvPr>
          <p:cNvSpPr/>
          <p:nvPr/>
        </p:nvSpPr>
        <p:spPr>
          <a:xfrm>
            <a:off x="3734380" y="4625025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7" name="Arc 176">
            <a:extLst>
              <a:ext uri="{FF2B5EF4-FFF2-40B4-BE49-F238E27FC236}">
                <a16:creationId xmlns:a16="http://schemas.microsoft.com/office/drawing/2014/main" id="{756A2EE4-C532-92CB-A5F6-20D1B33A74A1}"/>
              </a:ext>
            </a:extLst>
          </p:cNvPr>
          <p:cNvSpPr/>
          <p:nvPr/>
        </p:nvSpPr>
        <p:spPr>
          <a:xfrm flipH="1">
            <a:off x="970415" y="4627029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8" name="TextBox 177">
                <a:extLst>
                  <a:ext uri="{FF2B5EF4-FFF2-40B4-BE49-F238E27FC236}">
                    <a16:creationId xmlns:a16="http://schemas.microsoft.com/office/drawing/2014/main" id="{59F6B1A7-01B1-5216-95BA-9E7EF4FAB41C}"/>
                  </a:ext>
                </a:extLst>
              </p:cNvPr>
              <p:cNvSpPr txBox="1"/>
              <p:nvPr/>
            </p:nvSpPr>
            <p:spPr>
              <a:xfrm>
                <a:off x="210055" y="4679488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−9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8" name="TextBox 177">
                <a:extLst>
                  <a:ext uri="{FF2B5EF4-FFF2-40B4-BE49-F238E27FC236}">
                    <a16:creationId xmlns:a16="http://schemas.microsoft.com/office/drawing/2014/main" id="{59F6B1A7-01B1-5216-95BA-9E7EF4FAB4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055" y="4679488"/>
                <a:ext cx="798806" cy="369332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9" name="TextBox 178">
                <a:extLst>
                  <a:ext uri="{FF2B5EF4-FFF2-40B4-BE49-F238E27FC236}">
                    <a16:creationId xmlns:a16="http://schemas.microsoft.com/office/drawing/2014/main" id="{B621A67D-DE5D-C061-E2D2-862914292571}"/>
                  </a:ext>
                </a:extLst>
              </p:cNvPr>
              <p:cNvSpPr txBox="1"/>
              <p:nvPr/>
            </p:nvSpPr>
            <p:spPr>
              <a:xfrm>
                <a:off x="1139459" y="4937418"/>
                <a:ext cx="270381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4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=             16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9" name="TextBox 178">
                <a:extLst>
                  <a:ext uri="{FF2B5EF4-FFF2-40B4-BE49-F238E27FC236}">
                    <a16:creationId xmlns:a16="http://schemas.microsoft.com/office/drawing/2014/main" id="{B621A67D-DE5D-C061-E2D2-8629142925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9459" y="4937418"/>
                <a:ext cx="2703817" cy="307777"/>
              </a:xfrm>
              <a:prstGeom prst="rect">
                <a:avLst/>
              </a:prstGeom>
              <a:blipFill>
                <a:blip r:embed="rId35"/>
                <a:stretch>
                  <a:fillRect r="-1580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0" name="TextBox 179">
                <a:extLst>
                  <a:ext uri="{FF2B5EF4-FFF2-40B4-BE49-F238E27FC236}">
                    <a16:creationId xmlns:a16="http://schemas.microsoft.com/office/drawing/2014/main" id="{87805711-3851-E7E1-BFAE-4D1AF830E06E}"/>
                  </a:ext>
                </a:extLst>
              </p:cNvPr>
              <p:cNvSpPr txBox="1"/>
              <p:nvPr/>
            </p:nvSpPr>
            <p:spPr>
              <a:xfrm>
                <a:off x="4239890" y="5175206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0" name="TextBox 179">
                <a:extLst>
                  <a:ext uri="{FF2B5EF4-FFF2-40B4-BE49-F238E27FC236}">
                    <a16:creationId xmlns:a16="http://schemas.microsoft.com/office/drawing/2014/main" id="{87805711-3851-E7E1-BFAE-4D1AF830E0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9890" y="5175206"/>
                <a:ext cx="798806" cy="369332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1" name="Arc 180">
            <a:extLst>
              <a:ext uri="{FF2B5EF4-FFF2-40B4-BE49-F238E27FC236}">
                <a16:creationId xmlns:a16="http://schemas.microsoft.com/office/drawing/2014/main" id="{C9874A50-F33F-4CDD-78F7-91365F649156}"/>
              </a:ext>
            </a:extLst>
          </p:cNvPr>
          <p:cNvSpPr/>
          <p:nvPr/>
        </p:nvSpPr>
        <p:spPr>
          <a:xfrm>
            <a:off x="3734380" y="5115463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2" name="Arc 181">
            <a:extLst>
              <a:ext uri="{FF2B5EF4-FFF2-40B4-BE49-F238E27FC236}">
                <a16:creationId xmlns:a16="http://schemas.microsoft.com/office/drawing/2014/main" id="{D383B4FB-90C9-B10F-1009-206218F458B7}"/>
              </a:ext>
            </a:extLst>
          </p:cNvPr>
          <p:cNvSpPr/>
          <p:nvPr/>
        </p:nvSpPr>
        <p:spPr>
          <a:xfrm flipH="1">
            <a:off x="970415" y="5117467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3" name="TextBox 182">
                <a:extLst>
                  <a:ext uri="{FF2B5EF4-FFF2-40B4-BE49-F238E27FC236}">
                    <a16:creationId xmlns:a16="http://schemas.microsoft.com/office/drawing/2014/main" id="{3B698859-0F8A-A3D6-1C30-978793A14012}"/>
                  </a:ext>
                </a:extLst>
              </p:cNvPr>
              <p:cNvSpPr txBox="1"/>
              <p:nvPr/>
            </p:nvSpPr>
            <p:spPr>
              <a:xfrm>
                <a:off x="1136286" y="5450379"/>
                <a:ext cx="265758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</m:t>
                      </m:r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𝒙</m:t>
                      </m:r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=               </m:t>
                      </m:r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𝟒</m:t>
                      </m:r>
                    </m:oMath>
                  </m:oMathPara>
                </a14:m>
                <a:endParaRPr kumimoji="0" lang="en-GB" sz="20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3" name="TextBox 182">
                <a:extLst>
                  <a:ext uri="{FF2B5EF4-FFF2-40B4-BE49-F238E27FC236}">
                    <a16:creationId xmlns:a16="http://schemas.microsoft.com/office/drawing/2014/main" id="{3B698859-0F8A-A3D6-1C30-978793A140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286" y="5450379"/>
                <a:ext cx="2657587" cy="307777"/>
              </a:xfrm>
              <a:prstGeom prst="rect">
                <a:avLst/>
              </a:prstGeom>
              <a:blipFill>
                <a:blip r:embed="rId37"/>
                <a:stretch>
                  <a:fillRect r="-1835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4" name="TextBox 183">
                <a:extLst>
                  <a:ext uri="{FF2B5EF4-FFF2-40B4-BE49-F238E27FC236}">
                    <a16:creationId xmlns:a16="http://schemas.microsoft.com/office/drawing/2014/main" id="{AF613E50-70B4-39C1-7382-A31D4AAA6D12}"/>
                  </a:ext>
                </a:extLst>
              </p:cNvPr>
              <p:cNvSpPr txBox="1"/>
              <p:nvPr/>
            </p:nvSpPr>
            <p:spPr>
              <a:xfrm>
                <a:off x="210055" y="5169926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4" name="TextBox 183">
                <a:extLst>
                  <a:ext uri="{FF2B5EF4-FFF2-40B4-BE49-F238E27FC236}">
                    <a16:creationId xmlns:a16="http://schemas.microsoft.com/office/drawing/2014/main" id="{AF613E50-70B4-39C1-7382-A31D4AAA6D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055" y="5169926"/>
                <a:ext cx="798806" cy="369332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5" name="TextBox 184">
                <a:extLst>
                  <a:ext uri="{FF2B5EF4-FFF2-40B4-BE49-F238E27FC236}">
                    <a16:creationId xmlns:a16="http://schemas.microsoft.com/office/drawing/2014/main" id="{839C2311-0EA8-49E3-FF33-F79FD21448A3}"/>
                  </a:ext>
                </a:extLst>
              </p:cNvPr>
              <p:cNvSpPr txBox="1"/>
              <p:nvPr/>
            </p:nvSpPr>
            <p:spPr>
              <a:xfrm>
                <a:off x="6178507" y="3478048"/>
                <a:ext cx="257249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4(5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+5)=5(3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+9)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5" name="TextBox 184">
                <a:extLst>
                  <a:ext uri="{FF2B5EF4-FFF2-40B4-BE49-F238E27FC236}">
                    <a16:creationId xmlns:a16="http://schemas.microsoft.com/office/drawing/2014/main" id="{839C2311-0EA8-49E3-FF33-F79FD21448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8507" y="3478048"/>
                <a:ext cx="2572499" cy="307777"/>
              </a:xfrm>
              <a:prstGeom prst="rect">
                <a:avLst/>
              </a:prstGeom>
              <a:blipFill>
                <a:blip r:embed="rId39"/>
                <a:stretch>
                  <a:fillRect l="-1896" t="-4000" r="-3081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6" name="TextBox 185">
                <a:extLst>
                  <a:ext uri="{FF2B5EF4-FFF2-40B4-BE49-F238E27FC236}">
                    <a16:creationId xmlns:a16="http://schemas.microsoft.com/office/drawing/2014/main" id="{AC141D35-4A22-0724-FA93-7C75FD29A34F}"/>
                  </a:ext>
                </a:extLst>
              </p:cNvPr>
              <p:cNvSpPr txBox="1"/>
              <p:nvPr/>
            </p:nvSpPr>
            <p:spPr>
              <a:xfrm>
                <a:off x="5981293" y="4015555"/>
                <a:ext cx="282737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20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+20=15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+45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6" name="TextBox 185">
                <a:extLst>
                  <a:ext uri="{FF2B5EF4-FFF2-40B4-BE49-F238E27FC236}">
                    <a16:creationId xmlns:a16="http://schemas.microsoft.com/office/drawing/2014/main" id="{AC141D35-4A22-0724-FA93-7C75FD29A3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1293" y="4015555"/>
                <a:ext cx="2827377" cy="307777"/>
              </a:xfrm>
              <a:prstGeom prst="rect">
                <a:avLst/>
              </a:prstGeom>
              <a:blipFill>
                <a:blip r:embed="rId40"/>
                <a:stretch>
                  <a:fillRect r="-1724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7" name="TextBox 186">
                <a:extLst>
                  <a:ext uri="{FF2B5EF4-FFF2-40B4-BE49-F238E27FC236}">
                    <a16:creationId xmlns:a16="http://schemas.microsoft.com/office/drawing/2014/main" id="{3FC6BE07-4444-A17B-F437-E8F1E502469E}"/>
                  </a:ext>
                </a:extLst>
              </p:cNvPr>
              <p:cNvSpPr txBox="1"/>
              <p:nvPr/>
            </p:nvSpPr>
            <p:spPr>
              <a:xfrm>
                <a:off x="9084897" y="4195364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−15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7" name="TextBox 186">
                <a:extLst>
                  <a:ext uri="{FF2B5EF4-FFF2-40B4-BE49-F238E27FC236}">
                    <a16:creationId xmlns:a16="http://schemas.microsoft.com/office/drawing/2014/main" id="{3FC6BE07-4444-A17B-F437-E8F1E50246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4897" y="4195364"/>
                <a:ext cx="798806" cy="369332"/>
              </a:xfrm>
              <a:prstGeom prst="rect">
                <a:avLst/>
              </a:prstGeom>
              <a:blipFill>
                <a:blip r:embed="rId4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8" name="Oval 187">
            <a:extLst>
              <a:ext uri="{FF2B5EF4-FFF2-40B4-BE49-F238E27FC236}">
                <a16:creationId xmlns:a16="http://schemas.microsoft.com/office/drawing/2014/main" id="{60440247-7ED2-48D4-C30D-98755F336136}"/>
              </a:ext>
            </a:extLst>
          </p:cNvPr>
          <p:cNvSpPr/>
          <p:nvPr/>
        </p:nvSpPr>
        <p:spPr>
          <a:xfrm>
            <a:off x="5153025" y="3380822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4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9" name="TextBox 188">
                <a:extLst>
                  <a:ext uri="{FF2B5EF4-FFF2-40B4-BE49-F238E27FC236}">
                    <a16:creationId xmlns:a16="http://schemas.microsoft.com/office/drawing/2014/main" id="{9229FEF8-8B40-6F86-322E-624F9AECAFEE}"/>
                  </a:ext>
                </a:extLst>
              </p:cNvPr>
              <p:cNvSpPr txBox="1"/>
              <p:nvPr/>
            </p:nvSpPr>
            <p:spPr>
              <a:xfrm>
                <a:off x="5503706" y="5768269"/>
                <a:ext cx="393351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Check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:4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×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+5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=5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+9)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9" name="TextBox 188">
                <a:extLst>
                  <a:ext uri="{FF2B5EF4-FFF2-40B4-BE49-F238E27FC236}">
                    <a16:creationId xmlns:a16="http://schemas.microsoft.com/office/drawing/2014/main" id="{9229FEF8-8B40-6F86-322E-624F9AECAF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3706" y="5768269"/>
                <a:ext cx="3933513" cy="307777"/>
              </a:xfrm>
              <a:prstGeom prst="rect">
                <a:avLst/>
              </a:prstGeom>
              <a:blipFill>
                <a:blip r:embed="rId42"/>
                <a:stretch>
                  <a:fillRect l="-1085" t="-1961" r="-1860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0" name="Arc 189">
            <a:extLst>
              <a:ext uri="{FF2B5EF4-FFF2-40B4-BE49-F238E27FC236}">
                <a16:creationId xmlns:a16="http://schemas.microsoft.com/office/drawing/2014/main" id="{99466F78-4662-A533-12DE-0CC00B88BFA9}"/>
              </a:ext>
            </a:extLst>
          </p:cNvPr>
          <p:cNvSpPr/>
          <p:nvPr/>
        </p:nvSpPr>
        <p:spPr>
          <a:xfrm>
            <a:off x="8579387" y="3638844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1" name="Arc 190">
            <a:extLst>
              <a:ext uri="{FF2B5EF4-FFF2-40B4-BE49-F238E27FC236}">
                <a16:creationId xmlns:a16="http://schemas.microsoft.com/office/drawing/2014/main" id="{4B7E9ADE-FE48-06B7-CC37-182912E23DAB}"/>
              </a:ext>
            </a:extLst>
          </p:cNvPr>
          <p:cNvSpPr/>
          <p:nvPr/>
        </p:nvSpPr>
        <p:spPr>
          <a:xfrm>
            <a:off x="8579387" y="4135621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2" name="Arc 191">
            <a:extLst>
              <a:ext uri="{FF2B5EF4-FFF2-40B4-BE49-F238E27FC236}">
                <a16:creationId xmlns:a16="http://schemas.microsoft.com/office/drawing/2014/main" id="{04760FA8-C67A-4D63-8F6D-A9E4DAC653AB}"/>
              </a:ext>
            </a:extLst>
          </p:cNvPr>
          <p:cNvSpPr/>
          <p:nvPr/>
        </p:nvSpPr>
        <p:spPr>
          <a:xfrm flipH="1">
            <a:off x="5815422" y="3646803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3" name="Arc 192">
            <a:extLst>
              <a:ext uri="{FF2B5EF4-FFF2-40B4-BE49-F238E27FC236}">
                <a16:creationId xmlns:a16="http://schemas.microsoft.com/office/drawing/2014/main" id="{29BD38B5-8C39-70A7-AFD8-8859DF519CEE}"/>
              </a:ext>
            </a:extLst>
          </p:cNvPr>
          <p:cNvSpPr/>
          <p:nvPr/>
        </p:nvSpPr>
        <p:spPr>
          <a:xfrm flipH="1">
            <a:off x="5815422" y="4137625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34FF76A5-C7AE-2948-1E93-8FBCB852E0DC}"/>
                  </a:ext>
                </a:extLst>
              </p:cNvPr>
              <p:cNvSpPr txBox="1"/>
              <p:nvPr/>
            </p:nvSpPr>
            <p:spPr>
              <a:xfrm>
                <a:off x="6231469" y="4311925"/>
                <a:ext cx="24349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eliminate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smaller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unknown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34FF76A5-C7AE-2948-1E93-8FBCB852E0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1469" y="4311925"/>
                <a:ext cx="2434961" cy="215444"/>
              </a:xfrm>
              <a:prstGeom prst="rect">
                <a:avLst/>
              </a:prstGeom>
              <a:blipFill>
                <a:blip r:embed="rId30"/>
                <a:stretch>
                  <a:fillRect l="-1250" r="-1000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F88C45B9-4A8E-E119-D06D-9A54A040D9B1}"/>
                  </a:ext>
                </a:extLst>
              </p:cNvPr>
              <p:cNvSpPr txBox="1"/>
              <p:nvPr/>
            </p:nvSpPr>
            <p:spPr>
              <a:xfrm>
                <a:off x="6742604" y="3783490"/>
                <a:ext cx="130163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brackets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F88C45B9-4A8E-E119-D06D-9A54A040D9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2604" y="3783490"/>
                <a:ext cx="1301638" cy="215444"/>
              </a:xfrm>
              <a:prstGeom prst="rect">
                <a:avLst/>
              </a:prstGeom>
              <a:blipFill>
                <a:blip r:embed="rId17"/>
                <a:stretch>
                  <a:fillRect l="-4206" r="-2336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97A5BC50-4F80-57AC-6EDE-2E3E7888E7A7}"/>
                  </a:ext>
                </a:extLst>
              </p:cNvPr>
              <p:cNvSpPr txBox="1"/>
              <p:nvPr/>
            </p:nvSpPr>
            <p:spPr>
              <a:xfrm>
                <a:off x="5972826" y="4489587"/>
                <a:ext cx="284667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+20  =                45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97A5BC50-4F80-57AC-6EDE-2E3E7888E7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2826" y="4489587"/>
                <a:ext cx="2846677" cy="307777"/>
              </a:xfrm>
              <a:prstGeom prst="rect">
                <a:avLst/>
              </a:prstGeom>
              <a:blipFill>
                <a:blip r:embed="rId43"/>
                <a:stretch>
                  <a:fillRect r="-1713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7" name="TextBox 196">
                <a:extLst>
                  <a:ext uri="{FF2B5EF4-FFF2-40B4-BE49-F238E27FC236}">
                    <a16:creationId xmlns:a16="http://schemas.microsoft.com/office/drawing/2014/main" id="{22F07BAE-60C9-C173-DEB7-35D73F1EB88E}"/>
                  </a:ext>
                </a:extLst>
              </p:cNvPr>
              <p:cNvSpPr txBox="1"/>
              <p:nvPr/>
            </p:nvSpPr>
            <p:spPr>
              <a:xfrm>
                <a:off x="5055062" y="4190084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−15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7" name="TextBox 196">
                <a:extLst>
                  <a:ext uri="{FF2B5EF4-FFF2-40B4-BE49-F238E27FC236}">
                    <a16:creationId xmlns:a16="http://schemas.microsoft.com/office/drawing/2014/main" id="{22F07BAE-60C9-C173-DEB7-35D73F1EB8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5062" y="4190084"/>
                <a:ext cx="798806" cy="369332"/>
              </a:xfrm>
              <a:prstGeom prst="rect">
                <a:avLst/>
              </a:prstGeom>
              <a:blipFill>
                <a:blip r:embed="rId4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8" name="TextBox 197">
                <a:extLst>
                  <a:ext uri="{FF2B5EF4-FFF2-40B4-BE49-F238E27FC236}">
                    <a16:creationId xmlns:a16="http://schemas.microsoft.com/office/drawing/2014/main" id="{5703BB52-F199-A42D-5F32-C71CB22FF407}"/>
                  </a:ext>
                </a:extLst>
              </p:cNvPr>
              <p:cNvSpPr txBox="1"/>
              <p:nvPr/>
            </p:nvSpPr>
            <p:spPr>
              <a:xfrm>
                <a:off x="9084897" y="4684182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8" name="TextBox 197">
                <a:extLst>
                  <a:ext uri="{FF2B5EF4-FFF2-40B4-BE49-F238E27FC236}">
                    <a16:creationId xmlns:a16="http://schemas.microsoft.com/office/drawing/2014/main" id="{5703BB52-F199-A42D-5F32-C71CB22FF4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4897" y="4684182"/>
                <a:ext cx="798806" cy="369332"/>
              </a:xfrm>
              <a:prstGeom prst="rect">
                <a:avLst/>
              </a:prstGeom>
              <a:blipFill>
                <a:blip r:embed="rId4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9" name="Arc 198">
            <a:extLst>
              <a:ext uri="{FF2B5EF4-FFF2-40B4-BE49-F238E27FC236}">
                <a16:creationId xmlns:a16="http://schemas.microsoft.com/office/drawing/2014/main" id="{60867DFC-A59F-AB21-343B-7E1D71430D90}"/>
              </a:ext>
            </a:extLst>
          </p:cNvPr>
          <p:cNvSpPr/>
          <p:nvPr/>
        </p:nvSpPr>
        <p:spPr>
          <a:xfrm>
            <a:off x="8579387" y="4624439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0" name="Arc 199">
            <a:extLst>
              <a:ext uri="{FF2B5EF4-FFF2-40B4-BE49-F238E27FC236}">
                <a16:creationId xmlns:a16="http://schemas.microsoft.com/office/drawing/2014/main" id="{68C6C667-21F5-848F-61C1-A30E09B2FB8E}"/>
              </a:ext>
            </a:extLst>
          </p:cNvPr>
          <p:cNvSpPr/>
          <p:nvPr/>
        </p:nvSpPr>
        <p:spPr>
          <a:xfrm flipH="1">
            <a:off x="5815422" y="4626443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1" name="TextBox 200">
                <a:extLst>
                  <a:ext uri="{FF2B5EF4-FFF2-40B4-BE49-F238E27FC236}">
                    <a16:creationId xmlns:a16="http://schemas.microsoft.com/office/drawing/2014/main" id="{6E931D5A-8B41-F784-9A2D-78F28490C52F}"/>
                  </a:ext>
                </a:extLst>
              </p:cNvPr>
              <p:cNvSpPr txBox="1"/>
              <p:nvPr/>
            </p:nvSpPr>
            <p:spPr>
              <a:xfrm>
                <a:off x="5055062" y="4678902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1" name="TextBox 200">
                <a:extLst>
                  <a:ext uri="{FF2B5EF4-FFF2-40B4-BE49-F238E27FC236}">
                    <a16:creationId xmlns:a16="http://schemas.microsoft.com/office/drawing/2014/main" id="{6E931D5A-8B41-F784-9A2D-78F28490C5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5062" y="4678902"/>
                <a:ext cx="798806" cy="369332"/>
              </a:xfrm>
              <a:prstGeom prst="rect">
                <a:avLst/>
              </a:prstGeom>
              <a:blipFill>
                <a:blip r:embed="rId4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2" name="TextBox 201">
                <a:extLst>
                  <a:ext uri="{FF2B5EF4-FFF2-40B4-BE49-F238E27FC236}">
                    <a16:creationId xmlns:a16="http://schemas.microsoft.com/office/drawing/2014/main" id="{9F43A94B-3C86-B5BD-03E5-709DDD542004}"/>
                  </a:ext>
                </a:extLst>
              </p:cNvPr>
              <p:cNvSpPr txBox="1"/>
              <p:nvPr/>
            </p:nvSpPr>
            <p:spPr>
              <a:xfrm>
                <a:off x="5984466" y="4936832"/>
                <a:ext cx="287213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=                25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2" name="TextBox 201">
                <a:extLst>
                  <a:ext uri="{FF2B5EF4-FFF2-40B4-BE49-F238E27FC236}">
                    <a16:creationId xmlns:a16="http://schemas.microsoft.com/office/drawing/2014/main" id="{9F43A94B-3C86-B5BD-03E5-709DDD5420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4466" y="4936832"/>
                <a:ext cx="2872133" cy="307777"/>
              </a:xfrm>
              <a:prstGeom prst="rect">
                <a:avLst/>
              </a:prstGeom>
              <a:blipFill>
                <a:blip r:embed="rId47"/>
                <a:stretch>
                  <a:fillRect r="-637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3" name="TextBox 202">
                <a:extLst>
                  <a:ext uri="{FF2B5EF4-FFF2-40B4-BE49-F238E27FC236}">
                    <a16:creationId xmlns:a16="http://schemas.microsoft.com/office/drawing/2014/main" id="{1BA36AC8-2D95-BE1D-AC13-98D128754499}"/>
                  </a:ext>
                </a:extLst>
              </p:cNvPr>
              <p:cNvSpPr txBox="1"/>
              <p:nvPr/>
            </p:nvSpPr>
            <p:spPr>
              <a:xfrm>
                <a:off x="9084897" y="5174620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3" name="TextBox 202">
                <a:extLst>
                  <a:ext uri="{FF2B5EF4-FFF2-40B4-BE49-F238E27FC236}">
                    <a16:creationId xmlns:a16="http://schemas.microsoft.com/office/drawing/2014/main" id="{1BA36AC8-2D95-BE1D-AC13-98D1287544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4897" y="5174620"/>
                <a:ext cx="798806" cy="369332"/>
              </a:xfrm>
              <a:prstGeom prst="rect">
                <a:avLst/>
              </a:prstGeom>
              <a:blipFill>
                <a:blip r:embed="rId4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4" name="Arc 203">
            <a:extLst>
              <a:ext uri="{FF2B5EF4-FFF2-40B4-BE49-F238E27FC236}">
                <a16:creationId xmlns:a16="http://schemas.microsoft.com/office/drawing/2014/main" id="{5009C860-47B2-02B3-C09E-76A37C419743}"/>
              </a:ext>
            </a:extLst>
          </p:cNvPr>
          <p:cNvSpPr/>
          <p:nvPr/>
        </p:nvSpPr>
        <p:spPr>
          <a:xfrm>
            <a:off x="8579387" y="5114877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5" name="Arc 204">
            <a:extLst>
              <a:ext uri="{FF2B5EF4-FFF2-40B4-BE49-F238E27FC236}">
                <a16:creationId xmlns:a16="http://schemas.microsoft.com/office/drawing/2014/main" id="{4C0A36C7-448E-5D4F-405F-F48B88D8C381}"/>
              </a:ext>
            </a:extLst>
          </p:cNvPr>
          <p:cNvSpPr/>
          <p:nvPr/>
        </p:nvSpPr>
        <p:spPr>
          <a:xfrm flipH="1">
            <a:off x="5815422" y="5116881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6" name="TextBox 205">
                <a:extLst>
                  <a:ext uri="{FF2B5EF4-FFF2-40B4-BE49-F238E27FC236}">
                    <a16:creationId xmlns:a16="http://schemas.microsoft.com/office/drawing/2014/main" id="{74E5F7F5-D139-87C1-4047-D1C07C332FAE}"/>
                  </a:ext>
                </a:extLst>
              </p:cNvPr>
              <p:cNvSpPr txBox="1"/>
              <p:nvPr/>
            </p:nvSpPr>
            <p:spPr>
              <a:xfrm>
                <a:off x="5955892" y="5449793"/>
                <a:ext cx="29381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</m:t>
                      </m:r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𝒙</m:t>
                      </m:r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=                  </m:t>
                      </m:r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𝟓</m:t>
                      </m:r>
                    </m:oMath>
                  </m:oMathPara>
                </a14:m>
                <a:endParaRPr kumimoji="0" lang="en-GB" sz="20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6" name="TextBox 205">
                <a:extLst>
                  <a:ext uri="{FF2B5EF4-FFF2-40B4-BE49-F238E27FC236}">
                    <a16:creationId xmlns:a16="http://schemas.microsoft.com/office/drawing/2014/main" id="{74E5F7F5-D139-87C1-4047-D1C07C332F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5892" y="5449793"/>
                <a:ext cx="2938112" cy="307777"/>
              </a:xfrm>
              <a:prstGeom prst="rect">
                <a:avLst/>
              </a:prstGeom>
              <a:blipFill>
                <a:blip r:embed="rId49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7" name="TextBox 206">
                <a:extLst>
                  <a:ext uri="{FF2B5EF4-FFF2-40B4-BE49-F238E27FC236}">
                    <a16:creationId xmlns:a16="http://schemas.microsoft.com/office/drawing/2014/main" id="{08C26233-1BA1-B5D8-BF70-DE87ABA18127}"/>
                  </a:ext>
                </a:extLst>
              </p:cNvPr>
              <p:cNvSpPr txBox="1"/>
              <p:nvPr/>
            </p:nvSpPr>
            <p:spPr>
              <a:xfrm>
                <a:off x="5055062" y="5169340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7" name="TextBox 206">
                <a:extLst>
                  <a:ext uri="{FF2B5EF4-FFF2-40B4-BE49-F238E27FC236}">
                    <a16:creationId xmlns:a16="http://schemas.microsoft.com/office/drawing/2014/main" id="{08C26233-1BA1-B5D8-BF70-DE87ABA181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5062" y="5169340"/>
                <a:ext cx="798806" cy="369332"/>
              </a:xfrm>
              <a:prstGeom prst="rect">
                <a:avLst/>
              </a:prstGeom>
              <a:blipFill>
                <a:blip r:embed="rId5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9107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1BC3127-34C0-DD31-6700-4FB6B4B444C5}"/>
                  </a:ext>
                </a:extLst>
              </p:cNvPr>
              <p:cNvSpPr txBox="1"/>
              <p:nvPr/>
            </p:nvSpPr>
            <p:spPr>
              <a:xfrm>
                <a:off x="1331003" y="255268"/>
                <a:ext cx="257249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6(4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−2)=4(2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+9)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1BC3127-34C0-DD31-6700-4FB6B4B444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003" y="255268"/>
                <a:ext cx="2572499" cy="307777"/>
              </a:xfrm>
              <a:prstGeom prst="rect">
                <a:avLst/>
              </a:prstGeom>
              <a:blipFill>
                <a:blip r:embed="rId2"/>
                <a:stretch>
                  <a:fillRect l="-1659" t="-2000" r="-3081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608C429C-EC5A-530E-1418-A8F411D58E95}"/>
                  </a:ext>
                </a:extLst>
              </p:cNvPr>
              <p:cNvSpPr txBox="1"/>
              <p:nvPr/>
            </p:nvSpPr>
            <p:spPr>
              <a:xfrm>
                <a:off x="1133789" y="792775"/>
                <a:ext cx="27969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24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−12=  8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+36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608C429C-EC5A-530E-1418-A8F411D58E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3789" y="792775"/>
                <a:ext cx="2796920" cy="307777"/>
              </a:xfrm>
              <a:prstGeom prst="rect">
                <a:avLst/>
              </a:prstGeom>
              <a:blipFill>
                <a:blip r:embed="rId3"/>
                <a:stretch>
                  <a:fillRect r="-130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81DB4549-0A27-F849-E7F0-D0B277DBACA1}"/>
                  </a:ext>
                </a:extLst>
              </p:cNvPr>
              <p:cNvSpPr txBox="1"/>
              <p:nvPr/>
            </p:nvSpPr>
            <p:spPr>
              <a:xfrm>
                <a:off x="4237393" y="972584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−8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81DB4549-0A27-F849-E7F0-D0B277DBAC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7393" y="972584"/>
                <a:ext cx="79880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Oval 86">
            <a:extLst>
              <a:ext uri="{FF2B5EF4-FFF2-40B4-BE49-F238E27FC236}">
                <a16:creationId xmlns:a16="http://schemas.microsoft.com/office/drawing/2014/main" id="{0DAB8743-3B09-050D-EDE7-BA893230DE2E}"/>
              </a:ext>
            </a:extLst>
          </p:cNvPr>
          <p:cNvSpPr/>
          <p:nvPr/>
        </p:nvSpPr>
        <p:spPr>
          <a:xfrm>
            <a:off x="305521" y="158042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5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21ABA8B4-49DB-586C-72DB-E3FAFDB18CC8}"/>
                  </a:ext>
                </a:extLst>
              </p:cNvPr>
              <p:cNvSpPr txBox="1"/>
              <p:nvPr/>
            </p:nvSpPr>
            <p:spPr>
              <a:xfrm>
                <a:off x="656202" y="2545489"/>
                <a:ext cx="393351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Check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:6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×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3−2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+9)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21ABA8B4-49DB-586C-72DB-E3FAFDB18C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202" y="2545489"/>
                <a:ext cx="3933513" cy="307777"/>
              </a:xfrm>
              <a:prstGeom prst="rect">
                <a:avLst/>
              </a:prstGeom>
              <a:blipFill>
                <a:blip r:embed="rId5"/>
                <a:stretch>
                  <a:fillRect l="-1085" t="-4000" r="-1860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5" name="Arc 124">
            <a:extLst>
              <a:ext uri="{FF2B5EF4-FFF2-40B4-BE49-F238E27FC236}">
                <a16:creationId xmlns:a16="http://schemas.microsoft.com/office/drawing/2014/main" id="{3F74274A-A2C5-D217-5E81-7A6A66AC84A6}"/>
              </a:ext>
            </a:extLst>
          </p:cNvPr>
          <p:cNvSpPr/>
          <p:nvPr/>
        </p:nvSpPr>
        <p:spPr>
          <a:xfrm>
            <a:off x="3731883" y="416064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6" name="Arc 125">
            <a:extLst>
              <a:ext uri="{FF2B5EF4-FFF2-40B4-BE49-F238E27FC236}">
                <a16:creationId xmlns:a16="http://schemas.microsoft.com/office/drawing/2014/main" id="{56FCBADB-9086-EF91-7B0C-207B79A46B1A}"/>
              </a:ext>
            </a:extLst>
          </p:cNvPr>
          <p:cNvSpPr/>
          <p:nvPr/>
        </p:nvSpPr>
        <p:spPr>
          <a:xfrm>
            <a:off x="3731883" y="912841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7" name="Arc 126">
            <a:extLst>
              <a:ext uri="{FF2B5EF4-FFF2-40B4-BE49-F238E27FC236}">
                <a16:creationId xmlns:a16="http://schemas.microsoft.com/office/drawing/2014/main" id="{AAF8B3EE-0A93-5EC5-181B-48733FF7CCE1}"/>
              </a:ext>
            </a:extLst>
          </p:cNvPr>
          <p:cNvSpPr/>
          <p:nvPr/>
        </p:nvSpPr>
        <p:spPr>
          <a:xfrm flipH="1">
            <a:off x="967918" y="424023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8" name="Arc 127">
            <a:extLst>
              <a:ext uri="{FF2B5EF4-FFF2-40B4-BE49-F238E27FC236}">
                <a16:creationId xmlns:a16="http://schemas.microsoft.com/office/drawing/2014/main" id="{0CD9E095-5890-B332-8376-A74A36E5C003}"/>
              </a:ext>
            </a:extLst>
          </p:cNvPr>
          <p:cNvSpPr/>
          <p:nvPr/>
        </p:nvSpPr>
        <p:spPr>
          <a:xfrm flipH="1">
            <a:off x="967918" y="914845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3EB65AE6-7FF0-FECC-C1EB-E3C04F330E53}"/>
                  </a:ext>
                </a:extLst>
              </p:cNvPr>
              <p:cNvSpPr txBox="1"/>
              <p:nvPr/>
            </p:nvSpPr>
            <p:spPr>
              <a:xfrm>
                <a:off x="1383965" y="1089145"/>
                <a:ext cx="24349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eliminate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smaller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unknown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3EB65AE6-7FF0-FECC-C1EB-E3C04F330E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965" y="1089145"/>
                <a:ext cx="2434961" cy="215444"/>
              </a:xfrm>
              <a:prstGeom prst="rect">
                <a:avLst/>
              </a:prstGeom>
              <a:blipFill>
                <a:blip r:embed="rId6"/>
                <a:stretch>
                  <a:fillRect l="-1253" r="-125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F1C4F71E-DFC0-8D8B-C129-F6876DEBAF29}"/>
                  </a:ext>
                </a:extLst>
              </p:cNvPr>
              <p:cNvSpPr txBox="1"/>
              <p:nvPr/>
            </p:nvSpPr>
            <p:spPr>
              <a:xfrm>
                <a:off x="1895100" y="560710"/>
                <a:ext cx="130163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brackets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F1C4F71E-DFC0-8D8B-C129-F6876DEBAF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5100" y="560710"/>
                <a:ext cx="1301638" cy="215444"/>
              </a:xfrm>
              <a:prstGeom prst="rect">
                <a:avLst/>
              </a:prstGeom>
              <a:blipFill>
                <a:blip r:embed="rId7"/>
                <a:stretch>
                  <a:fillRect l="-4695" r="-2347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26B96803-2A7A-7F1E-5270-A0900A3EBBC0}"/>
                  </a:ext>
                </a:extLst>
              </p:cNvPr>
              <p:cNvSpPr txBox="1"/>
              <p:nvPr/>
            </p:nvSpPr>
            <p:spPr>
              <a:xfrm>
                <a:off x="1125322" y="1266807"/>
                <a:ext cx="276492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16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−12=              36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26B96803-2A7A-7F1E-5270-A0900A3EBB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5322" y="1266807"/>
                <a:ext cx="2764924" cy="307777"/>
              </a:xfrm>
              <a:prstGeom prst="rect">
                <a:avLst/>
              </a:prstGeom>
              <a:blipFill>
                <a:blip r:embed="rId8"/>
                <a:stretch>
                  <a:fillRect r="-1545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1EA852B2-98FC-C513-8369-060E478DCB96}"/>
                  </a:ext>
                </a:extLst>
              </p:cNvPr>
              <p:cNvSpPr txBox="1"/>
              <p:nvPr/>
            </p:nvSpPr>
            <p:spPr>
              <a:xfrm>
                <a:off x="207558" y="967304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−8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1EA852B2-98FC-C513-8369-060E478DCB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558" y="967304"/>
                <a:ext cx="798806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FA289E11-529F-93EB-7971-E8645558D35A}"/>
                  </a:ext>
                </a:extLst>
              </p:cNvPr>
              <p:cNvSpPr txBox="1"/>
              <p:nvPr/>
            </p:nvSpPr>
            <p:spPr>
              <a:xfrm>
                <a:off x="4237393" y="1461402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FA289E11-529F-93EB-7971-E8645558D3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7393" y="1461402"/>
                <a:ext cx="798806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4" name="Arc 133">
            <a:extLst>
              <a:ext uri="{FF2B5EF4-FFF2-40B4-BE49-F238E27FC236}">
                <a16:creationId xmlns:a16="http://schemas.microsoft.com/office/drawing/2014/main" id="{B1F8FD07-AAAD-D021-2609-4FE7FF1C5E99}"/>
              </a:ext>
            </a:extLst>
          </p:cNvPr>
          <p:cNvSpPr/>
          <p:nvPr/>
        </p:nvSpPr>
        <p:spPr>
          <a:xfrm>
            <a:off x="3731883" y="1401659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5" name="Arc 134">
            <a:extLst>
              <a:ext uri="{FF2B5EF4-FFF2-40B4-BE49-F238E27FC236}">
                <a16:creationId xmlns:a16="http://schemas.microsoft.com/office/drawing/2014/main" id="{57CC3998-0406-8B2F-EA8E-43971825A9CF}"/>
              </a:ext>
            </a:extLst>
          </p:cNvPr>
          <p:cNvSpPr/>
          <p:nvPr/>
        </p:nvSpPr>
        <p:spPr>
          <a:xfrm flipH="1">
            <a:off x="967918" y="1403663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FFB02F03-7179-0D2A-0813-888EE8EA1E22}"/>
                  </a:ext>
                </a:extLst>
              </p:cNvPr>
              <p:cNvSpPr txBox="1"/>
              <p:nvPr/>
            </p:nvSpPr>
            <p:spPr>
              <a:xfrm>
                <a:off x="207558" y="1456122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FFB02F03-7179-0D2A-0813-888EE8EA1E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558" y="1456122"/>
                <a:ext cx="798806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0A763265-9B46-DCBF-3B15-3DBBBCED55EC}"/>
                  </a:ext>
                </a:extLst>
              </p:cNvPr>
              <p:cNvSpPr txBox="1"/>
              <p:nvPr/>
            </p:nvSpPr>
            <p:spPr>
              <a:xfrm>
                <a:off x="6222242" y="255268"/>
                <a:ext cx="285783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6(2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−14)=7(2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−10)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0A763265-9B46-DCBF-3B15-3DBBBCED55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2242" y="255268"/>
                <a:ext cx="2857834" cy="307777"/>
              </a:xfrm>
              <a:prstGeom prst="rect">
                <a:avLst/>
              </a:prstGeom>
              <a:blipFill>
                <a:blip r:embed="rId12"/>
                <a:stretch>
                  <a:fillRect l="-1706" t="-2000" r="-2772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BAEE5265-63FE-AB76-5945-62CC02831CE0}"/>
                  </a:ext>
                </a:extLst>
              </p:cNvPr>
              <p:cNvSpPr txBox="1"/>
              <p:nvPr/>
            </p:nvSpPr>
            <p:spPr>
              <a:xfrm>
                <a:off x="6072653" y="792775"/>
                <a:ext cx="293958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12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−84= 14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−70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BAEE5265-63FE-AB76-5945-62CC02831C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2653" y="792775"/>
                <a:ext cx="2939586" cy="307777"/>
              </a:xfrm>
              <a:prstGeom prst="rect">
                <a:avLst/>
              </a:prstGeom>
              <a:blipFill>
                <a:blip r:embed="rId13"/>
                <a:stretch>
                  <a:fillRect r="-1660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8FD252AB-36B5-C3C6-2161-E695DA2790C2}"/>
                  </a:ext>
                </a:extLst>
              </p:cNvPr>
              <p:cNvSpPr txBox="1"/>
              <p:nvPr/>
            </p:nvSpPr>
            <p:spPr>
              <a:xfrm>
                <a:off x="9223882" y="972584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−12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8FD252AB-36B5-C3C6-2161-E695DA2790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3882" y="972584"/>
                <a:ext cx="798806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1" name="Oval 140">
            <a:extLst>
              <a:ext uri="{FF2B5EF4-FFF2-40B4-BE49-F238E27FC236}">
                <a16:creationId xmlns:a16="http://schemas.microsoft.com/office/drawing/2014/main" id="{768F2F72-4252-DE46-CB4B-E0DDD62EB23A}"/>
              </a:ext>
            </a:extLst>
          </p:cNvPr>
          <p:cNvSpPr/>
          <p:nvPr/>
        </p:nvSpPr>
        <p:spPr>
          <a:xfrm>
            <a:off x="5196760" y="158042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6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8C268A8D-F32D-9AF1-0AF0-7EC33675EA20}"/>
                  </a:ext>
                </a:extLst>
              </p:cNvPr>
              <p:cNvSpPr txBox="1"/>
              <p:nvPr/>
            </p:nvSpPr>
            <p:spPr>
              <a:xfrm>
                <a:off x="5175966" y="2545489"/>
                <a:ext cx="46035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Check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×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−7</m:t>
                          </m:r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14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−7−10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8C268A8D-F32D-9AF1-0AF0-7EC33675EA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5966" y="2545489"/>
                <a:ext cx="4603568" cy="307777"/>
              </a:xfrm>
              <a:prstGeom prst="rect">
                <a:avLst/>
              </a:prstGeom>
              <a:blipFill>
                <a:blip r:embed="rId15"/>
                <a:stretch>
                  <a:fillRect l="-927" t="-4000" r="-1589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" name="Arc 142">
            <a:extLst>
              <a:ext uri="{FF2B5EF4-FFF2-40B4-BE49-F238E27FC236}">
                <a16:creationId xmlns:a16="http://schemas.microsoft.com/office/drawing/2014/main" id="{D03DBF0D-45A8-6484-2C90-ED8420CE9304}"/>
              </a:ext>
            </a:extLst>
          </p:cNvPr>
          <p:cNvSpPr/>
          <p:nvPr/>
        </p:nvSpPr>
        <p:spPr>
          <a:xfrm>
            <a:off x="8718372" y="416064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4" name="Arc 143">
            <a:extLst>
              <a:ext uri="{FF2B5EF4-FFF2-40B4-BE49-F238E27FC236}">
                <a16:creationId xmlns:a16="http://schemas.microsoft.com/office/drawing/2014/main" id="{0A954236-325C-6CDD-32B1-986FDE5B1AC2}"/>
              </a:ext>
            </a:extLst>
          </p:cNvPr>
          <p:cNvSpPr/>
          <p:nvPr/>
        </p:nvSpPr>
        <p:spPr>
          <a:xfrm>
            <a:off x="8718372" y="912841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5" name="Arc 144">
            <a:extLst>
              <a:ext uri="{FF2B5EF4-FFF2-40B4-BE49-F238E27FC236}">
                <a16:creationId xmlns:a16="http://schemas.microsoft.com/office/drawing/2014/main" id="{4659AB50-10E4-8DE8-D489-73F6AF8EADD4}"/>
              </a:ext>
            </a:extLst>
          </p:cNvPr>
          <p:cNvSpPr/>
          <p:nvPr/>
        </p:nvSpPr>
        <p:spPr>
          <a:xfrm flipH="1">
            <a:off x="5859157" y="424023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6" name="Arc 145">
            <a:extLst>
              <a:ext uri="{FF2B5EF4-FFF2-40B4-BE49-F238E27FC236}">
                <a16:creationId xmlns:a16="http://schemas.microsoft.com/office/drawing/2014/main" id="{C77AB3EE-DAD5-F5EE-98B0-51BFFEF425FA}"/>
              </a:ext>
            </a:extLst>
          </p:cNvPr>
          <p:cNvSpPr/>
          <p:nvPr/>
        </p:nvSpPr>
        <p:spPr>
          <a:xfrm flipH="1">
            <a:off x="5859157" y="914845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7635DB65-913C-CB25-9294-9F6F999F76A1}"/>
                  </a:ext>
                </a:extLst>
              </p:cNvPr>
              <p:cNvSpPr txBox="1"/>
              <p:nvPr/>
            </p:nvSpPr>
            <p:spPr>
              <a:xfrm>
                <a:off x="6275204" y="1089145"/>
                <a:ext cx="24349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eliminate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smaller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unknown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7635DB65-913C-CB25-9294-9F6F999F76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5204" y="1089145"/>
                <a:ext cx="2434961" cy="215444"/>
              </a:xfrm>
              <a:prstGeom prst="rect">
                <a:avLst/>
              </a:prstGeom>
              <a:blipFill>
                <a:blip r:embed="rId6"/>
                <a:stretch>
                  <a:fillRect l="-1250" r="-1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FED1D75F-EED1-7957-C724-4244CB4F26EF}"/>
                  </a:ext>
                </a:extLst>
              </p:cNvPr>
              <p:cNvSpPr txBox="1"/>
              <p:nvPr/>
            </p:nvSpPr>
            <p:spPr>
              <a:xfrm>
                <a:off x="6786339" y="560710"/>
                <a:ext cx="130163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brackets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FED1D75F-EED1-7957-C724-4244CB4F26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6339" y="560710"/>
                <a:ext cx="1301638" cy="215444"/>
              </a:xfrm>
              <a:prstGeom prst="rect">
                <a:avLst/>
              </a:prstGeom>
              <a:blipFill>
                <a:blip r:embed="rId16"/>
                <a:stretch>
                  <a:fillRect l="-4206" r="-2336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80FE0B30-6132-19BF-EEE3-20E0BB84E925}"/>
                  </a:ext>
                </a:extLst>
              </p:cNvPr>
              <p:cNvSpPr txBox="1"/>
              <p:nvPr/>
            </p:nvSpPr>
            <p:spPr>
              <a:xfrm>
                <a:off x="6016561" y="1266807"/>
                <a:ext cx="298293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    −84=   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−70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80FE0B30-6132-19BF-EEE3-20E0BB84E9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6561" y="1266807"/>
                <a:ext cx="2982931" cy="307777"/>
              </a:xfrm>
              <a:prstGeom prst="rect">
                <a:avLst/>
              </a:prstGeom>
              <a:blipFill>
                <a:blip r:embed="rId17"/>
                <a:stretch>
                  <a:fillRect r="-1431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AADE43B7-2E94-02F7-4A60-5AF38F5FEEFC}"/>
                  </a:ext>
                </a:extLst>
              </p:cNvPr>
              <p:cNvSpPr txBox="1"/>
              <p:nvPr/>
            </p:nvSpPr>
            <p:spPr>
              <a:xfrm>
                <a:off x="5098797" y="967304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−12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AADE43B7-2E94-02F7-4A60-5AF38F5FEE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8797" y="967304"/>
                <a:ext cx="798806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DE86C064-905F-5818-3BF0-9999B6C9067E}"/>
                  </a:ext>
                </a:extLst>
              </p:cNvPr>
              <p:cNvSpPr txBox="1"/>
              <p:nvPr/>
            </p:nvSpPr>
            <p:spPr>
              <a:xfrm>
                <a:off x="9223882" y="1461402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+70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DE86C064-905F-5818-3BF0-9999B6C906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3882" y="1461402"/>
                <a:ext cx="798806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2" name="Arc 151">
            <a:extLst>
              <a:ext uri="{FF2B5EF4-FFF2-40B4-BE49-F238E27FC236}">
                <a16:creationId xmlns:a16="http://schemas.microsoft.com/office/drawing/2014/main" id="{38BFA1E4-C038-3122-E997-C2698E893F29}"/>
              </a:ext>
            </a:extLst>
          </p:cNvPr>
          <p:cNvSpPr/>
          <p:nvPr/>
        </p:nvSpPr>
        <p:spPr>
          <a:xfrm>
            <a:off x="8718372" y="1401659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3" name="Arc 152">
            <a:extLst>
              <a:ext uri="{FF2B5EF4-FFF2-40B4-BE49-F238E27FC236}">
                <a16:creationId xmlns:a16="http://schemas.microsoft.com/office/drawing/2014/main" id="{3F09EEE6-AA14-0226-CFA1-771A3914FCC8}"/>
              </a:ext>
            </a:extLst>
          </p:cNvPr>
          <p:cNvSpPr/>
          <p:nvPr/>
        </p:nvSpPr>
        <p:spPr>
          <a:xfrm flipH="1">
            <a:off x="5859157" y="1403663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038E26D5-C01C-CED1-E49B-835012F6502B}"/>
                  </a:ext>
                </a:extLst>
              </p:cNvPr>
              <p:cNvSpPr txBox="1"/>
              <p:nvPr/>
            </p:nvSpPr>
            <p:spPr>
              <a:xfrm>
                <a:off x="5098797" y="1456122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+70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038E26D5-C01C-CED1-E49B-835012F650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8797" y="1456122"/>
                <a:ext cx="798806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04AEF8CA-180C-2AFF-255F-64DF0F05C3FF}"/>
                  </a:ext>
                </a:extLst>
              </p:cNvPr>
              <p:cNvSpPr txBox="1"/>
              <p:nvPr/>
            </p:nvSpPr>
            <p:spPr>
              <a:xfrm>
                <a:off x="6028201" y="1714052"/>
                <a:ext cx="227902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    −14=   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04AEF8CA-180C-2AFF-255F-64DF0F05C3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8201" y="1714052"/>
                <a:ext cx="2279022" cy="307777"/>
              </a:xfrm>
              <a:prstGeom prst="rect">
                <a:avLst/>
              </a:prstGeom>
              <a:blipFill>
                <a:blip r:embed="rId21"/>
                <a:stretch>
                  <a:fillRect r="-1604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C1E2CFA1-FB70-F4A0-0046-20140ABD1C35}"/>
                  </a:ext>
                </a:extLst>
              </p:cNvPr>
              <p:cNvSpPr txBox="1"/>
              <p:nvPr/>
            </p:nvSpPr>
            <p:spPr>
              <a:xfrm>
                <a:off x="9223882" y="1951840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C1E2CFA1-FB70-F4A0-0046-20140ABD1C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3882" y="1951840"/>
                <a:ext cx="798806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8" name="Arc 157">
            <a:extLst>
              <a:ext uri="{FF2B5EF4-FFF2-40B4-BE49-F238E27FC236}">
                <a16:creationId xmlns:a16="http://schemas.microsoft.com/office/drawing/2014/main" id="{ED388FB1-827D-3098-6EBD-0715ABADBADC}"/>
              </a:ext>
            </a:extLst>
          </p:cNvPr>
          <p:cNvSpPr/>
          <p:nvPr/>
        </p:nvSpPr>
        <p:spPr>
          <a:xfrm>
            <a:off x="8718372" y="1892097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9" name="Arc 158">
            <a:extLst>
              <a:ext uri="{FF2B5EF4-FFF2-40B4-BE49-F238E27FC236}">
                <a16:creationId xmlns:a16="http://schemas.microsoft.com/office/drawing/2014/main" id="{48528277-157C-B447-8418-E8B5E373B809}"/>
              </a:ext>
            </a:extLst>
          </p:cNvPr>
          <p:cNvSpPr/>
          <p:nvPr/>
        </p:nvSpPr>
        <p:spPr>
          <a:xfrm flipH="1">
            <a:off x="5859157" y="1894101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344BAD1B-A4C2-1329-F424-71F6355037DA}"/>
                  </a:ext>
                </a:extLst>
              </p:cNvPr>
              <p:cNvSpPr txBox="1"/>
              <p:nvPr/>
            </p:nvSpPr>
            <p:spPr>
              <a:xfrm>
                <a:off x="6025028" y="2227013"/>
                <a:ext cx="223279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     −</m:t>
                      </m:r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𝟕</m:t>
                      </m:r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=     </m:t>
                      </m:r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𝒙</m:t>
                      </m:r>
                    </m:oMath>
                  </m:oMathPara>
                </a14:m>
                <a:endParaRPr kumimoji="0" lang="en-GB" sz="20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344BAD1B-A4C2-1329-F424-71F6355037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5028" y="2227013"/>
                <a:ext cx="2232791" cy="307777"/>
              </a:xfrm>
              <a:prstGeom prst="rect">
                <a:avLst/>
              </a:prstGeom>
              <a:blipFill>
                <a:blip r:embed="rId23"/>
                <a:stretch>
                  <a:fillRect r="-1090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E01A4029-5816-825C-5333-94C4A7897F17}"/>
                  </a:ext>
                </a:extLst>
              </p:cNvPr>
              <p:cNvSpPr txBox="1"/>
              <p:nvPr/>
            </p:nvSpPr>
            <p:spPr>
              <a:xfrm>
                <a:off x="5098797" y="1946560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E01A4029-5816-825C-5333-94C4A7897F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8797" y="1946560"/>
                <a:ext cx="798806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990FE7E7-899D-FC3B-81C7-3C5B7D90BD23}"/>
                  </a:ext>
                </a:extLst>
              </p:cNvPr>
              <p:cNvSpPr txBox="1"/>
              <p:nvPr/>
            </p:nvSpPr>
            <p:spPr>
              <a:xfrm>
                <a:off x="1333500" y="3478634"/>
                <a:ext cx="271516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4(4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−11)=5(2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990FE7E7-899D-FC3B-81C7-3C5B7D90BD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500" y="3478634"/>
                <a:ext cx="2715167" cy="307777"/>
              </a:xfrm>
              <a:prstGeom prst="rect">
                <a:avLst/>
              </a:prstGeom>
              <a:blipFill>
                <a:blip r:embed="rId25"/>
                <a:stretch>
                  <a:fillRect l="-1798" t="-4000" r="-2921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3" name="TextBox 162">
                <a:extLst>
                  <a:ext uri="{FF2B5EF4-FFF2-40B4-BE49-F238E27FC236}">
                    <a16:creationId xmlns:a16="http://schemas.microsoft.com/office/drawing/2014/main" id="{7569729D-9C91-1F7C-497B-71BCBDA799AF}"/>
                  </a:ext>
                </a:extLst>
              </p:cNvPr>
              <p:cNvSpPr txBox="1"/>
              <p:nvPr/>
            </p:nvSpPr>
            <p:spPr>
              <a:xfrm>
                <a:off x="1117236" y="4016141"/>
                <a:ext cx="299569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16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−44= 10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3" name="TextBox 162">
                <a:extLst>
                  <a:ext uri="{FF2B5EF4-FFF2-40B4-BE49-F238E27FC236}">
                    <a16:creationId xmlns:a16="http://schemas.microsoft.com/office/drawing/2014/main" id="{7569729D-9C91-1F7C-497B-71BCBDA799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7236" y="4016141"/>
                <a:ext cx="2995692" cy="307777"/>
              </a:xfrm>
              <a:prstGeom prst="rect">
                <a:avLst/>
              </a:prstGeom>
              <a:blipFill>
                <a:blip r:embed="rId26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669C9347-9202-BA67-7382-8F84E260EF62}"/>
                  </a:ext>
                </a:extLst>
              </p:cNvPr>
              <p:cNvSpPr txBox="1"/>
              <p:nvPr/>
            </p:nvSpPr>
            <p:spPr>
              <a:xfrm>
                <a:off x="4239890" y="4195950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−10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669C9347-9202-BA67-7382-8F84E260EF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9890" y="4195950"/>
                <a:ext cx="798806" cy="36933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5" name="Oval 164">
            <a:extLst>
              <a:ext uri="{FF2B5EF4-FFF2-40B4-BE49-F238E27FC236}">
                <a16:creationId xmlns:a16="http://schemas.microsoft.com/office/drawing/2014/main" id="{DA60BD9C-96FD-F58D-90FD-42495EED757A}"/>
              </a:ext>
            </a:extLst>
          </p:cNvPr>
          <p:cNvSpPr/>
          <p:nvPr/>
        </p:nvSpPr>
        <p:spPr>
          <a:xfrm>
            <a:off x="308018" y="3381408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7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537F171C-7D18-403E-B0F5-64DC0D71C053}"/>
                  </a:ext>
                </a:extLst>
              </p:cNvPr>
              <p:cNvSpPr txBox="1"/>
              <p:nvPr/>
            </p:nvSpPr>
            <p:spPr>
              <a:xfrm>
                <a:off x="658699" y="5768855"/>
                <a:ext cx="407618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Check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:4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×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9</m:t>
                          </m:r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11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9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537F171C-7D18-403E-B0F5-64DC0D71C0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699" y="5768855"/>
                <a:ext cx="4076180" cy="307777"/>
              </a:xfrm>
              <a:prstGeom prst="rect">
                <a:avLst/>
              </a:prstGeom>
              <a:blipFill>
                <a:blip r:embed="rId28"/>
                <a:stretch>
                  <a:fillRect l="-1046" t="-1961" r="-1644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7" name="Arc 166">
            <a:extLst>
              <a:ext uri="{FF2B5EF4-FFF2-40B4-BE49-F238E27FC236}">
                <a16:creationId xmlns:a16="http://schemas.microsoft.com/office/drawing/2014/main" id="{4F2A92A9-1E98-FD51-75EF-F106BF30D0F5}"/>
              </a:ext>
            </a:extLst>
          </p:cNvPr>
          <p:cNvSpPr/>
          <p:nvPr/>
        </p:nvSpPr>
        <p:spPr>
          <a:xfrm>
            <a:off x="3734380" y="3639430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8" name="Arc 167">
            <a:extLst>
              <a:ext uri="{FF2B5EF4-FFF2-40B4-BE49-F238E27FC236}">
                <a16:creationId xmlns:a16="http://schemas.microsoft.com/office/drawing/2014/main" id="{9B55A18E-D407-7AB7-911D-8C3533CAECD1}"/>
              </a:ext>
            </a:extLst>
          </p:cNvPr>
          <p:cNvSpPr/>
          <p:nvPr/>
        </p:nvSpPr>
        <p:spPr>
          <a:xfrm>
            <a:off x="3734380" y="4136207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9" name="Arc 168">
            <a:extLst>
              <a:ext uri="{FF2B5EF4-FFF2-40B4-BE49-F238E27FC236}">
                <a16:creationId xmlns:a16="http://schemas.microsoft.com/office/drawing/2014/main" id="{ADAE1CD3-08A4-E450-2538-8E8EF552E8FB}"/>
              </a:ext>
            </a:extLst>
          </p:cNvPr>
          <p:cNvSpPr/>
          <p:nvPr/>
        </p:nvSpPr>
        <p:spPr>
          <a:xfrm flipH="1">
            <a:off x="970415" y="3647389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0" name="Arc 169">
            <a:extLst>
              <a:ext uri="{FF2B5EF4-FFF2-40B4-BE49-F238E27FC236}">
                <a16:creationId xmlns:a16="http://schemas.microsoft.com/office/drawing/2014/main" id="{22E2DA6D-38DD-A539-2AD4-EFF99C82C8B8}"/>
              </a:ext>
            </a:extLst>
          </p:cNvPr>
          <p:cNvSpPr/>
          <p:nvPr/>
        </p:nvSpPr>
        <p:spPr>
          <a:xfrm flipH="1">
            <a:off x="970415" y="4138211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90E77DF1-1201-FFE1-4F9C-A15BCF7E66AA}"/>
                  </a:ext>
                </a:extLst>
              </p:cNvPr>
              <p:cNvSpPr txBox="1"/>
              <p:nvPr/>
            </p:nvSpPr>
            <p:spPr>
              <a:xfrm>
                <a:off x="1386462" y="4312511"/>
                <a:ext cx="24349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eliminate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smaller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unknown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90E77DF1-1201-FFE1-4F9C-A15BCF7E66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6462" y="4312511"/>
                <a:ext cx="2434961" cy="215444"/>
              </a:xfrm>
              <a:prstGeom prst="rect">
                <a:avLst/>
              </a:prstGeom>
              <a:blipFill>
                <a:blip r:embed="rId29"/>
                <a:stretch>
                  <a:fillRect l="-1250" r="-1000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2" name="TextBox 171">
                <a:extLst>
                  <a:ext uri="{FF2B5EF4-FFF2-40B4-BE49-F238E27FC236}">
                    <a16:creationId xmlns:a16="http://schemas.microsoft.com/office/drawing/2014/main" id="{07B64BEC-FEC4-7DCF-A230-F707384E68D0}"/>
                  </a:ext>
                </a:extLst>
              </p:cNvPr>
              <p:cNvSpPr txBox="1"/>
              <p:nvPr/>
            </p:nvSpPr>
            <p:spPr>
              <a:xfrm>
                <a:off x="1897597" y="3784076"/>
                <a:ext cx="130163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brackets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2" name="TextBox 171">
                <a:extLst>
                  <a:ext uri="{FF2B5EF4-FFF2-40B4-BE49-F238E27FC236}">
                    <a16:creationId xmlns:a16="http://schemas.microsoft.com/office/drawing/2014/main" id="{07B64BEC-FEC4-7DCF-A230-F707384E68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7597" y="3784076"/>
                <a:ext cx="1301638" cy="215444"/>
              </a:xfrm>
              <a:prstGeom prst="rect">
                <a:avLst/>
              </a:prstGeom>
              <a:blipFill>
                <a:blip r:embed="rId16"/>
                <a:stretch>
                  <a:fillRect l="-4206" r="-2336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3" name="TextBox 172">
                <a:extLst>
                  <a:ext uri="{FF2B5EF4-FFF2-40B4-BE49-F238E27FC236}">
                    <a16:creationId xmlns:a16="http://schemas.microsoft.com/office/drawing/2014/main" id="{E509C94D-46AC-C483-EF68-8BCBDA119B54}"/>
                  </a:ext>
                </a:extLst>
              </p:cNvPr>
              <p:cNvSpPr txBox="1"/>
              <p:nvPr/>
            </p:nvSpPr>
            <p:spPr>
              <a:xfrm>
                <a:off x="1194494" y="4490173"/>
                <a:ext cx="284667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6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−44=              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3" name="TextBox 172">
                <a:extLst>
                  <a:ext uri="{FF2B5EF4-FFF2-40B4-BE49-F238E27FC236}">
                    <a16:creationId xmlns:a16="http://schemas.microsoft.com/office/drawing/2014/main" id="{E509C94D-46AC-C483-EF68-8BCBDA119B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494" y="4490173"/>
                <a:ext cx="2846677" cy="307777"/>
              </a:xfrm>
              <a:prstGeom prst="rect">
                <a:avLst/>
              </a:prstGeom>
              <a:blipFill>
                <a:blip r:embed="rId30"/>
                <a:stretch>
                  <a:fillRect r="-1499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4" name="TextBox 173">
                <a:extLst>
                  <a:ext uri="{FF2B5EF4-FFF2-40B4-BE49-F238E27FC236}">
                    <a16:creationId xmlns:a16="http://schemas.microsoft.com/office/drawing/2014/main" id="{1B949B87-3DBF-BE5B-1B29-9D1F0A3AB3BB}"/>
                  </a:ext>
                </a:extLst>
              </p:cNvPr>
              <p:cNvSpPr txBox="1"/>
              <p:nvPr/>
            </p:nvSpPr>
            <p:spPr>
              <a:xfrm>
                <a:off x="210055" y="4190670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−10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4" name="TextBox 173">
                <a:extLst>
                  <a:ext uri="{FF2B5EF4-FFF2-40B4-BE49-F238E27FC236}">
                    <a16:creationId xmlns:a16="http://schemas.microsoft.com/office/drawing/2014/main" id="{1B949B87-3DBF-BE5B-1B29-9D1F0A3AB3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055" y="4190670"/>
                <a:ext cx="798806" cy="369332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5" name="TextBox 174">
                <a:extLst>
                  <a:ext uri="{FF2B5EF4-FFF2-40B4-BE49-F238E27FC236}">
                    <a16:creationId xmlns:a16="http://schemas.microsoft.com/office/drawing/2014/main" id="{49777A13-20AF-3899-E394-242E553F6B20}"/>
                  </a:ext>
                </a:extLst>
              </p:cNvPr>
              <p:cNvSpPr txBox="1"/>
              <p:nvPr/>
            </p:nvSpPr>
            <p:spPr>
              <a:xfrm>
                <a:off x="4239890" y="4684768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+44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5" name="TextBox 174">
                <a:extLst>
                  <a:ext uri="{FF2B5EF4-FFF2-40B4-BE49-F238E27FC236}">
                    <a16:creationId xmlns:a16="http://schemas.microsoft.com/office/drawing/2014/main" id="{49777A13-20AF-3899-E394-242E553F6B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9890" y="4684768"/>
                <a:ext cx="798806" cy="369332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6" name="Arc 175">
            <a:extLst>
              <a:ext uri="{FF2B5EF4-FFF2-40B4-BE49-F238E27FC236}">
                <a16:creationId xmlns:a16="http://schemas.microsoft.com/office/drawing/2014/main" id="{4F453F93-3635-A09E-EBB6-A304CD99EEC5}"/>
              </a:ext>
            </a:extLst>
          </p:cNvPr>
          <p:cNvSpPr/>
          <p:nvPr/>
        </p:nvSpPr>
        <p:spPr>
          <a:xfrm>
            <a:off x="3734380" y="4625025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7" name="Arc 176">
            <a:extLst>
              <a:ext uri="{FF2B5EF4-FFF2-40B4-BE49-F238E27FC236}">
                <a16:creationId xmlns:a16="http://schemas.microsoft.com/office/drawing/2014/main" id="{756A2EE4-C532-92CB-A5F6-20D1B33A74A1}"/>
              </a:ext>
            </a:extLst>
          </p:cNvPr>
          <p:cNvSpPr/>
          <p:nvPr/>
        </p:nvSpPr>
        <p:spPr>
          <a:xfrm flipH="1">
            <a:off x="970415" y="4627029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8" name="TextBox 177">
                <a:extLst>
                  <a:ext uri="{FF2B5EF4-FFF2-40B4-BE49-F238E27FC236}">
                    <a16:creationId xmlns:a16="http://schemas.microsoft.com/office/drawing/2014/main" id="{59F6B1A7-01B1-5216-95BA-9E7EF4FAB41C}"/>
                  </a:ext>
                </a:extLst>
              </p:cNvPr>
              <p:cNvSpPr txBox="1"/>
              <p:nvPr/>
            </p:nvSpPr>
            <p:spPr>
              <a:xfrm>
                <a:off x="210055" y="4679488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+44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8" name="TextBox 177">
                <a:extLst>
                  <a:ext uri="{FF2B5EF4-FFF2-40B4-BE49-F238E27FC236}">
                    <a16:creationId xmlns:a16="http://schemas.microsoft.com/office/drawing/2014/main" id="{59F6B1A7-01B1-5216-95BA-9E7EF4FAB4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055" y="4679488"/>
                <a:ext cx="798806" cy="369332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9" name="TextBox 178">
                <a:extLst>
                  <a:ext uri="{FF2B5EF4-FFF2-40B4-BE49-F238E27FC236}">
                    <a16:creationId xmlns:a16="http://schemas.microsoft.com/office/drawing/2014/main" id="{B621A67D-DE5D-C061-E2D2-862914292571}"/>
                  </a:ext>
                </a:extLst>
              </p:cNvPr>
              <p:cNvSpPr txBox="1"/>
              <p:nvPr/>
            </p:nvSpPr>
            <p:spPr>
              <a:xfrm>
                <a:off x="1139459" y="4937418"/>
                <a:ext cx="292823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6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=              54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9" name="TextBox 178">
                <a:extLst>
                  <a:ext uri="{FF2B5EF4-FFF2-40B4-BE49-F238E27FC236}">
                    <a16:creationId xmlns:a16="http://schemas.microsoft.com/office/drawing/2014/main" id="{B621A67D-DE5D-C061-E2D2-8629142925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9459" y="4937418"/>
                <a:ext cx="2928238" cy="307777"/>
              </a:xfrm>
              <a:prstGeom prst="rect">
                <a:avLst/>
              </a:prstGeom>
              <a:blipFill>
                <a:blip r:embed="rId34"/>
                <a:stretch>
                  <a:fillRect r="-625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0" name="TextBox 179">
                <a:extLst>
                  <a:ext uri="{FF2B5EF4-FFF2-40B4-BE49-F238E27FC236}">
                    <a16:creationId xmlns:a16="http://schemas.microsoft.com/office/drawing/2014/main" id="{87805711-3851-E7E1-BFAE-4D1AF830E06E}"/>
                  </a:ext>
                </a:extLst>
              </p:cNvPr>
              <p:cNvSpPr txBox="1"/>
              <p:nvPr/>
            </p:nvSpPr>
            <p:spPr>
              <a:xfrm>
                <a:off x="4239890" y="5175206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0" name="TextBox 179">
                <a:extLst>
                  <a:ext uri="{FF2B5EF4-FFF2-40B4-BE49-F238E27FC236}">
                    <a16:creationId xmlns:a16="http://schemas.microsoft.com/office/drawing/2014/main" id="{87805711-3851-E7E1-BFAE-4D1AF830E0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9890" y="5175206"/>
                <a:ext cx="798806" cy="369332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1" name="Arc 180">
            <a:extLst>
              <a:ext uri="{FF2B5EF4-FFF2-40B4-BE49-F238E27FC236}">
                <a16:creationId xmlns:a16="http://schemas.microsoft.com/office/drawing/2014/main" id="{C9874A50-F33F-4CDD-78F7-91365F649156}"/>
              </a:ext>
            </a:extLst>
          </p:cNvPr>
          <p:cNvSpPr/>
          <p:nvPr/>
        </p:nvSpPr>
        <p:spPr>
          <a:xfrm>
            <a:off x="3734380" y="5115463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2" name="Arc 181">
            <a:extLst>
              <a:ext uri="{FF2B5EF4-FFF2-40B4-BE49-F238E27FC236}">
                <a16:creationId xmlns:a16="http://schemas.microsoft.com/office/drawing/2014/main" id="{D383B4FB-90C9-B10F-1009-206218F458B7}"/>
              </a:ext>
            </a:extLst>
          </p:cNvPr>
          <p:cNvSpPr/>
          <p:nvPr/>
        </p:nvSpPr>
        <p:spPr>
          <a:xfrm flipH="1">
            <a:off x="970415" y="5117467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3" name="TextBox 182">
                <a:extLst>
                  <a:ext uri="{FF2B5EF4-FFF2-40B4-BE49-F238E27FC236}">
                    <a16:creationId xmlns:a16="http://schemas.microsoft.com/office/drawing/2014/main" id="{3B698859-0F8A-A3D6-1C30-978793A14012}"/>
                  </a:ext>
                </a:extLst>
              </p:cNvPr>
              <p:cNvSpPr txBox="1"/>
              <p:nvPr/>
            </p:nvSpPr>
            <p:spPr>
              <a:xfrm>
                <a:off x="1136286" y="5450379"/>
                <a:ext cx="288200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</m:t>
                      </m:r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𝒙</m:t>
                      </m:r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=                 </m:t>
                      </m:r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𝟗</m:t>
                      </m:r>
                    </m:oMath>
                  </m:oMathPara>
                </a14:m>
                <a:endParaRPr kumimoji="0" lang="en-GB" sz="20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3" name="TextBox 182">
                <a:extLst>
                  <a:ext uri="{FF2B5EF4-FFF2-40B4-BE49-F238E27FC236}">
                    <a16:creationId xmlns:a16="http://schemas.microsoft.com/office/drawing/2014/main" id="{3B698859-0F8A-A3D6-1C30-978793A140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286" y="5450379"/>
                <a:ext cx="2882007" cy="307777"/>
              </a:xfrm>
              <a:prstGeom prst="rect">
                <a:avLst/>
              </a:prstGeom>
              <a:blipFill>
                <a:blip r:embed="rId36"/>
                <a:stretch>
                  <a:fillRect r="-1691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4" name="TextBox 183">
                <a:extLst>
                  <a:ext uri="{FF2B5EF4-FFF2-40B4-BE49-F238E27FC236}">
                    <a16:creationId xmlns:a16="http://schemas.microsoft.com/office/drawing/2014/main" id="{AF613E50-70B4-39C1-7382-A31D4AAA6D12}"/>
                  </a:ext>
                </a:extLst>
              </p:cNvPr>
              <p:cNvSpPr txBox="1"/>
              <p:nvPr/>
            </p:nvSpPr>
            <p:spPr>
              <a:xfrm>
                <a:off x="210055" y="5169926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4" name="TextBox 183">
                <a:extLst>
                  <a:ext uri="{FF2B5EF4-FFF2-40B4-BE49-F238E27FC236}">
                    <a16:creationId xmlns:a16="http://schemas.microsoft.com/office/drawing/2014/main" id="{AF613E50-70B4-39C1-7382-A31D4AAA6D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055" y="5169926"/>
                <a:ext cx="798806" cy="369332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5" name="TextBox 184">
                <a:extLst>
                  <a:ext uri="{FF2B5EF4-FFF2-40B4-BE49-F238E27FC236}">
                    <a16:creationId xmlns:a16="http://schemas.microsoft.com/office/drawing/2014/main" id="{839C2311-0EA8-49E3-FF33-F79FD21448A3}"/>
                  </a:ext>
                </a:extLst>
              </p:cNvPr>
              <p:cNvSpPr txBox="1"/>
              <p:nvPr/>
            </p:nvSpPr>
            <p:spPr>
              <a:xfrm>
                <a:off x="6178507" y="3478048"/>
                <a:ext cx="290752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2(−9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−9)=8(3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−18)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5" name="TextBox 184">
                <a:extLst>
                  <a:ext uri="{FF2B5EF4-FFF2-40B4-BE49-F238E27FC236}">
                    <a16:creationId xmlns:a16="http://schemas.microsoft.com/office/drawing/2014/main" id="{839C2311-0EA8-49E3-FF33-F79FD21448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8507" y="3478048"/>
                <a:ext cx="2907527" cy="307777"/>
              </a:xfrm>
              <a:prstGeom prst="rect">
                <a:avLst/>
              </a:prstGeom>
              <a:blipFill>
                <a:blip r:embed="rId38"/>
                <a:stretch>
                  <a:fillRect l="-1681" t="-4000" r="-2941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6" name="TextBox 185">
                <a:extLst>
                  <a:ext uri="{FF2B5EF4-FFF2-40B4-BE49-F238E27FC236}">
                    <a16:creationId xmlns:a16="http://schemas.microsoft.com/office/drawing/2014/main" id="{AC141D35-4A22-0724-FA93-7C75FD29A34F}"/>
                  </a:ext>
                </a:extLst>
              </p:cNvPr>
              <p:cNvSpPr txBox="1"/>
              <p:nvPr/>
            </p:nvSpPr>
            <p:spPr>
              <a:xfrm>
                <a:off x="5981293" y="4015555"/>
                <a:ext cx="299408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−18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−18=24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−144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6" name="TextBox 185">
                <a:extLst>
                  <a:ext uri="{FF2B5EF4-FFF2-40B4-BE49-F238E27FC236}">
                    <a16:creationId xmlns:a16="http://schemas.microsoft.com/office/drawing/2014/main" id="{AC141D35-4A22-0724-FA93-7C75FD29A3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1293" y="4015555"/>
                <a:ext cx="2994089" cy="307777"/>
              </a:xfrm>
              <a:prstGeom prst="rect">
                <a:avLst/>
              </a:prstGeom>
              <a:blipFill>
                <a:blip r:embed="rId39"/>
                <a:stretch>
                  <a:fillRect r="-1629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7" name="TextBox 186">
                <a:extLst>
                  <a:ext uri="{FF2B5EF4-FFF2-40B4-BE49-F238E27FC236}">
                    <a16:creationId xmlns:a16="http://schemas.microsoft.com/office/drawing/2014/main" id="{3FC6BE07-4444-A17B-F437-E8F1E502469E}"/>
                  </a:ext>
                </a:extLst>
              </p:cNvPr>
              <p:cNvSpPr txBox="1"/>
              <p:nvPr/>
            </p:nvSpPr>
            <p:spPr>
              <a:xfrm>
                <a:off x="9208722" y="4195364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+18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7" name="TextBox 186">
                <a:extLst>
                  <a:ext uri="{FF2B5EF4-FFF2-40B4-BE49-F238E27FC236}">
                    <a16:creationId xmlns:a16="http://schemas.microsoft.com/office/drawing/2014/main" id="{3FC6BE07-4444-A17B-F437-E8F1E50246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8722" y="4195364"/>
                <a:ext cx="798806" cy="369332"/>
              </a:xfrm>
              <a:prstGeom prst="rect">
                <a:avLst/>
              </a:prstGeom>
              <a:blipFill>
                <a:blip r:embed="rId4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8" name="Oval 187">
            <a:extLst>
              <a:ext uri="{FF2B5EF4-FFF2-40B4-BE49-F238E27FC236}">
                <a16:creationId xmlns:a16="http://schemas.microsoft.com/office/drawing/2014/main" id="{60440247-7ED2-48D4-C30D-98755F336136}"/>
              </a:ext>
            </a:extLst>
          </p:cNvPr>
          <p:cNvSpPr/>
          <p:nvPr/>
        </p:nvSpPr>
        <p:spPr>
          <a:xfrm>
            <a:off x="5153025" y="3380822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8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9" name="TextBox 188">
                <a:extLst>
                  <a:ext uri="{FF2B5EF4-FFF2-40B4-BE49-F238E27FC236}">
                    <a16:creationId xmlns:a16="http://schemas.microsoft.com/office/drawing/2014/main" id="{9229FEF8-8B40-6F86-322E-624F9AECAFEE}"/>
                  </a:ext>
                </a:extLst>
              </p:cNvPr>
              <p:cNvSpPr txBox="1"/>
              <p:nvPr/>
            </p:nvSpPr>
            <p:spPr>
              <a:xfrm>
                <a:off x="5503706" y="5768269"/>
                <a:ext cx="426854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Check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:2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−9</m:t>
                          </m:r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×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3−9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=8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3−18)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9" name="TextBox 188">
                <a:extLst>
                  <a:ext uri="{FF2B5EF4-FFF2-40B4-BE49-F238E27FC236}">
                    <a16:creationId xmlns:a16="http://schemas.microsoft.com/office/drawing/2014/main" id="{9229FEF8-8B40-6F86-322E-624F9AECAF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3706" y="5768269"/>
                <a:ext cx="4268541" cy="307777"/>
              </a:xfrm>
              <a:prstGeom prst="rect">
                <a:avLst/>
              </a:prstGeom>
              <a:blipFill>
                <a:blip r:embed="rId41"/>
                <a:stretch>
                  <a:fillRect l="-1000" t="-1961" r="-1714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0" name="Arc 189">
            <a:extLst>
              <a:ext uri="{FF2B5EF4-FFF2-40B4-BE49-F238E27FC236}">
                <a16:creationId xmlns:a16="http://schemas.microsoft.com/office/drawing/2014/main" id="{99466F78-4662-A533-12DE-0CC00B88BFA9}"/>
              </a:ext>
            </a:extLst>
          </p:cNvPr>
          <p:cNvSpPr/>
          <p:nvPr/>
        </p:nvSpPr>
        <p:spPr>
          <a:xfrm>
            <a:off x="8703212" y="3638844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1" name="Arc 190">
            <a:extLst>
              <a:ext uri="{FF2B5EF4-FFF2-40B4-BE49-F238E27FC236}">
                <a16:creationId xmlns:a16="http://schemas.microsoft.com/office/drawing/2014/main" id="{4B7E9ADE-FE48-06B7-CC37-182912E23DAB}"/>
              </a:ext>
            </a:extLst>
          </p:cNvPr>
          <p:cNvSpPr/>
          <p:nvPr/>
        </p:nvSpPr>
        <p:spPr>
          <a:xfrm>
            <a:off x="8703212" y="4135621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2" name="Arc 191">
            <a:extLst>
              <a:ext uri="{FF2B5EF4-FFF2-40B4-BE49-F238E27FC236}">
                <a16:creationId xmlns:a16="http://schemas.microsoft.com/office/drawing/2014/main" id="{04760FA8-C67A-4D63-8F6D-A9E4DAC653AB}"/>
              </a:ext>
            </a:extLst>
          </p:cNvPr>
          <p:cNvSpPr/>
          <p:nvPr/>
        </p:nvSpPr>
        <p:spPr>
          <a:xfrm flipH="1">
            <a:off x="5815422" y="3646803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3" name="Arc 192">
            <a:extLst>
              <a:ext uri="{FF2B5EF4-FFF2-40B4-BE49-F238E27FC236}">
                <a16:creationId xmlns:a16="http://schemas.microsoft.com/office/drawing/2014/main" id="{29BD38B5-8C39-70A7-AFD8-8859DF519CEE}"/>
              </a:ext>
            </a:extLst>
          </p:cNvPr>
          <p:cNvSpPr/>
          <p:nvPr/>
        </p:nvSpPr>
        <p:spPr>
          <a:xfrm flipH="1">
            <a:off x="5815422" y="4137625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34FF76A5-C7AE-2948-1E93-8FBCB852E0DC}"/>
                  </a:ext>
                </a:extLst>
              </p:cNvPr>
              <p:cNvSpPr txBox="1"/>
              <p:nvPr/>
            </p:nvSpPr>
            <p:spPr>
              <a:xfrm>
                <a:off x="6231469" y="4311925"/>
                <a:ext cx="24349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eliminate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smaller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unknown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34FF76A5-C7AE-2948-1E93-8FBCB852E0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1469" y="4311925"/>
                <a:ext cx="2434961" cy="215444"/>
              </a:xfrm>
              <a:prstGeom prst="rect">
                <a:avLst/>
              </a:prstGeom>
              <a:blipFill>
                <a:blip r:embed="rId29"/>
                <a:stretch>
                  <a:fillRect l="-1250" r="-1000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F88C45B9-4A8E-E119-D06D-9A54A040D9B1}"/>
                  </a:ext>
                </a:extLst>
              </p:cNvPr>
              <p:cNvSpPr txBox="1"/>
              <p:nvPr/>
            </p:nvSpPr>
            <p:spPr>
              <a:xfrm>
                <a:off x="6742604" y="3783490"/>
                <a:ext cx="130163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brackets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F88C45B9-4A8E-E119-D06D-9A54A040D9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2604" y="3783490"/>
                <a:ext cx="1301638" cy="215444"/>
              </a:xfrm>
              <a:prstGeom prst="rect">
                <a:avLst/>
              </a:prstGeom>
              <a:blipFill>
                <a:blip r:embed="rId16"/>
                <a:stretch>
                  <a:fillRect l="-4206" r="-2336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97A5BC50-4F80-57AC-6EDE-2E3E7888E7A7}"/>
                  </a:ext>
                </a:extLst>
              </p:cNvPr>
              <p:cNvSpPr txBox="1"/>
              <p:nvPr/>
            </p:nvSpPr>
            <p:spPr>
              <a:xfrm>
                <a:off x="5972826" y="4489587"/>
                <a:ext cx="304384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    −18=42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−144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97A5BC50-4F80-57AC-6EDE-2E3E7888E7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2826" y="4489587"/>
                <a:ext cx="3043847" cy="307777"/>
              </a:xfrm>
              <a:prstGeom prst="rect">
                <a:avLst/>
              </a:prstGeom>
              <a:blipFill>
                <a:blip r:embed="rId42"/>
                <a:stretch>
                  <a:fillRect r="-401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7" name="TextBox 196">
                <a:extLst>
                  <a:ext uri="{FF2B5EF4-FFF2-40B4-BE49-F238E27FC236}">
                    <a16:creationId xmlns:a16="http://schemas.microsoft.com/office/drawing/2014/main" id="{22F07BAE-60C9-C173-DEB7-35D73F1EB88E}"/>
                  </a:ext>
                </a:extLst>
              </p:cNvPr>
              <p:cNvSpPr txBox="1"/>
              <p:nvPr/>
            </p:nvSpPr>
            <p:spPr>
              <a:xfrm>
                <a:off x="5055062" y="4190084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+18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7" name="TextBox 196">
                <a:extLst>
                  <a:ext uri="{FF2B5EF4-FFF2-40B4-BE49-F238E27FC236}">
                    <a16:creationId xmlns:a16="http://schemas.microsoft.com/office/drawing/2014/main" id="{22F07BAE-60C9-C173-DEB7-35D73F1EB8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5062" y="4190084"/>
                <a:ext cx="798806" cy="369332"/>
              </a:xfrm>
              <a:prstGeom prst="rect">
                <a:avLst/>
              </a:prstGeom>
              <a:blipFill>
                <a:blip r:embed="rId4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8" name="TextBox 197">
                <a:extLst>
                  <a:ext uri="{FF2B5EF4-FFF2-40B4-BE49-F238E27FC236}">
                    <a16:creationId xmlns:a16="http://schemas.microsoft.com/office/drawing/2014/main" id="{5703BB52-F199-A42D-5F32-C71CB22FF407}"/>
                  </a:ext>
                </a:extLst>
              </p:cNvPr>
              <p:cNvSpPr txBox="1"/>
              <p:nvPr/>
            </p:nvSpPr>
            <p:spPr>
              <a:xfrm>
                <a:off x="9208722" y="4684182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+144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8" name="TextBox 197">
                <a:extLst>
                  <a:ext uri="{FF2B5EF4-FFF2-40B4-BE49-F238E27FC236}">
                    <a16:creationId xmlns:a16="http://schemas.microsoft.com/office/drawing/2014/main" id="{5703BB52-F199-A42D-5F32-C71CB22FF4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8722" y="4684182"/>
                <a:ext cx="798806" cy="369332"/>
              </a:xfrm>
              <a:prstGeom prst="rect">
                <a:avLst/>
              </a:prstGeom>
              <a:blipFill>
                <a:blip r:embed="rId4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9" name="Arc 198">
            <a:extLst>
              <a:ext uri="{FF2B5EF4-FFF2-40B4-BE49-F238E27FC236}">
                <a16:creationId xmlns:a16="http://schemas.microsoft.com/office/drawing/2014/main" id="{60867DFC-A59F-AB21-343B-7E1D71430D90}"/>
              </a:ext>
            </a:extLst>
          </p:cNvPr>
          <p:cNvSpPr/>
          <p:nvPr/>
        </p:nvSpPr>
        <p:spPr>
          <a:xfrm>
            <a:off x="8703212" y="4624439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0" name="Arc 199">
            <a:extLst>
              <a:ext uri="{FF2B5EF4-FFF2-40B4-BE49-F238E27FC236}">
                <a16:creationId xmlns:a16="http://schemas.microsoft.com/office/drawing/2014/main" id="{68C6C667-21F5-848F-61C1-A30E09B2FB8E}"/>
              </a:ext>
            </a:extLst>
          </p:cNvPr>
          <p:cNvSpPr/>
          <p:nvPr/>
        </p:nvSpPr>
        <p:spPr>
          <a:xfrm flipH="1">
            <a:off x="5815422" y="4626443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1" name="TextBox 200">
                <a:extLst>
                  <a:ext uri="{FF2B5EF4-FFF2-40B4-BE49-F238E27FC236}">
                    <a16:creationId xmlns:a16="http://schemas.microsoft.com/office/drawing/2014/main" id="{6E931D5A-8B41-F784-9A2D-78F28490C52F}"/>
                  </a:ext>
                </a:extLst>
              </p:cNvPr>
              <p:cNvSpPr txBox="1"/>
              <p:nvPr/>
            </p:nvSpPr>
            <p:spPr>
              <a:xfrm>
                <a:off x="5055062" y="4678902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+144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1" name="TextBox 200">
                <a:extLst>
                  <a:ext uri="{FF2B5EF4-FFF2-40B4-BE49-F238E27FC236}">
                    <a16:creationId xmlns:a16="http://schemas.microsoft.com/office/drawing/2014/main" id="{6E931D5A-8B41-F784-9A2D-78F28490C5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5062" y="4678902"/>
                <a:ext cx="798806" cy="369332"/>
              </a:xfrm>
              <a:prstGeom prst="rect">
                <a:avLst/>
              </a:prstGeom>
              <a:blipFill>
                <a:blip r:embed="rId4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2" name="TextBox 201">
                <a:extLst>
                  <a:ext uri="{FF2B5EF4-FFF2-40B4-BE49-F238E27FC236}">
                    <a16:creationId xmlns:a16="http://schemas.microsoft.com/office/drawing/2014/main" id="{9F43A94B-3C86-B5BD-03E5-709DDD542004}"/>
                  </a:ext>
                </a:extLst>
              </p:cNvPr>
              <p:cNvSpPr txBox="1"/>
              <p:nvPr/>
            </p:nvSpPr>
            <p:spPr>
              <a:xfrm>
                <a:off x="5984466" y="4936832"/>
                <a:ext cx="225978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     126=42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2" name="TextBox 201">
                <a:extLst>
                  <a:ext uri="{FF2B5EF4-FFF2-40B4-BE49-F238E27FC236}">
                    <a16:creationId xmlns:a16="http://schemas.microsoft.com/office/drawing/2014/main" id="{9F43A94B-3C86-B5BD-03E5-709DDD5420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4466" y="4936832"/>
                <a:ext cx="2259786" cy="307777"/>
              </a:xfrm>
              <a:prstGeom prst="rect">
                <a:avLst/>
              </a:prstGeom>
              <a:blipFill>
                <a:blip r:embed="rId46"/>
                <a:stretch>
                  <a:fillRect r="-1622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3" name="TextBox 202">
                <a:extLst>
                  <a:ext uri="{FF2B5EF4-FFF2-40B4-BE49-F238E27FC236}">
                    <a16:creationId xmlns:a16="http://schemas.microsoft.com/office/drawing/2014/main" id="{1BA36AC8-2D95-BE1D-AC13-98D128754499}"/>
                  </a:ext>
                </a:extLst>
              </p:cNvPr>
              <p:cNvSpPr txBox="1"/>
              <p:nvPr/>
            </p:nvSpPr>
            <p:spPr>
              <a:xfrm>
                <a:off x="9208722" y="5174620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3" name="TextBox 202">
                <a:extLst>
                  <a:ext uri="{FF2B5EF4-FFF2-40B4-BE49-F238E27FC236}">
                    <a16:creationId xmlns:a16="http://schemas.microsoft.com/office/drawing/2014/main" id="{1BA36AC8-2D95-BE1D-AC13-98D1287544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8722" y="5174620"/>
                <a:ext cx="798806" cy="369332"/>
              </a:xfrm>
              <a:prstGeom prst="rect">
                <a:avLst/>
              </a:prstGeom>
              <a:blipFill>
                <a:blip r:embed="rId4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4" name="Arc 203">
            <a:extLst>
              <a:ext uri="{FF2B5EF4-FFF2-40B4-BE49-F238E27FC236}">
                <a16:creationId xmlns:a16="http://schemas.microsoft.com/office/drawing/2014/main" id="{5009C860-47B2-02B3-C09E-76A37C419743}"/>
              </a:ext>
            </a:extLst>
          </p:cNvPr>
          <p:cNvSpPr/>
          <p:nvPr/>
        </p:nvSpPr>
        <p:spPr>
          <a:xfrm>
            <a:off x="8703212" y="5114877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5" name="Arc 204">
            <a:extLst>
              <a:ext uri="{FF2B5EF4-FFF2-40B4-BE49-F238E27FC236}">
                <a16:creationId xmlns:a16="http://schemas.microsoft.com/office/drawing/2014/main" id="{4C0A36C7-448E-5D4F-405F-F48B88D8C381}"/>
              </a:ext>
            </a:extLst>
          </p:cNvPr>
          <p:cNvSpPr/>
          <p:nvPr/>
        </p:nvSpPr>
        <p:spPr>
          <a:xfrm flipH="1">
            <a:off x="5815422" y="5116881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6" name="TextBox 205">
                <a:extLst>
                  <a:ext uri="{FF2B5EF4-FFF2-40B4-BE49-F238E27FC236}">
                    <a16:creationId xmlns:a16="http://schemas.microsoft.com/office/drawing/2014/main" id="{74E5F7F5-D139-87C1-4047-D1C07C332FAE}"/>
                  </a:ext>
                </a:extLst>
              </p:cNvPr>
              <p:cNvSpPr txBox="1"/>
              <p:nvPr/>
            </p:nvSpPr>
            <p:spPr>
              <a:xfrm>
                <a:off x="5955892" y="5449793"/>
                <a:ext cx="226485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           </m:t>
                      </m:r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</m:t>
                      </m:r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   </m:t>
                      </m:r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𝒙</m:t>
                      </m:r>
                    </m:oMath>
                  </m:oMathPara>
                </a14:m>
                <a:endParaRPr kumimoji="0" lang="en-GB" sz="20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6" name="TextBox 205">
                <a:extLst>
                  <a:ext uri="{FF2B5EF4-FFF2-40B4-BE49-F238E27FC236}">
                    <a16:creationId xmlns:a16="http://schemas.microsoft.com/office/drawing/2014/main" id="{74E5F7F5-D139-87C1-4047-D1C07C332F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5892" y="5449793"/>
                <a:ext cx="2264851" cy="307777"/>
              </a:xfrm>
              <a:prstGeom prst="rect">
                <a:avLst/>
              </a:prstGeom>
              <a:blipFill>
                <a:blip r:embed="rId48"/>
                <a:stretch>
                  <a:fillRect r="-1075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7" name="TextBox 206">
                <a:extLst>
                  <a:ext uri="{FF2B5EF4-FFF2-40B4-BE49-F238E27FC236}">
                    <a16:creationId xmlns:a16="http://schemas.microsoft.com/office/drawing/2014/main" id="{08C26233-1BA1-B5D8-BF70-DE87ABA18127}"/>
                  </a:ext>
                </a:extLst>
              </p:cNvPr>
              <p:cNvSpPr txBox="1"/>
              <p:nvPr/>
            </p:nvSpPr>
            <p:spPr>
              <a:xfrm>
                <a:off x="5055062" y="5169340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7" name="TextBox 206">
                <a:extLst>
                  <a:ext uri="{FF2B5EF4-FFF2-40B4-BE49-F238E27FC236}">
                    <a16:creationId xmlns:a16="http://schemas.microsoft.com/office/drawing/2014/main" id="{08C26233-1BA1-B5D8-BF70-DE87ABA181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5062" y="5169340"/>
                <a:ext cx="798806" cy="369332"/>
              </a:xfrm>
              <a:prstGeom prst="rect">
                <a:avLst/>
              </a:prstGeom>
              <a:blipFill>
                <a:blip r:embed="rId4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CB24914-203B-468D-C33C-2022A6F5269C}"/>
                  </a:ext>
                </a:extLst>
              </p:cNvPr>
              <p:cNvSpPr txBox="1"/>
              <p:nvPr/>
            </p:nvSpPr>
            <p:spPr>
              <a:xfrm>
                <a:off x="1136962" y="1714052"/>
                <a:ext cx="273427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16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=              48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CB24914-203B-468D-C33C-2022A6F526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962" y="1714052"/>
                <a:ext cx="2734275" cy="307777"/>
              </a:xfrm>
              <a:prstGeom prst="rect">
                <a:avLst/>
              </a:prstGeom>
              <a:blipFill>
                <a:blip r:embed="rId50"/>
                <a:stretch>
                  <a:fillRect r="-1563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D268785-5A0F-0D84-76AB-0AE951928211}"/>
                  </a:ext>
                </a:extLst>
              </p:cNvPr>
              <p:cNvSpPr txBox="1"/>
              <p:nvPr/>
            </p:nvSpPr>
            <p:spPr>
              <a:xfrm>
                <a:off x="4237393" y="1951840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16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D268785-5A0F-0D84-76AB-0AE9519282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7393" y="1951840"/>
                <a:ext cx="798806" cy="369332"/>
              </a:xfrm>
              <a:prstGeom prst="rect">
                <a:avLst/>
              </a:prstGeom>
              <a:blipFill>
                <a:blip r:embed="rId5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rc 3">
            <a:extLst>
              <a:ext uri="{FF2B5EF4-FFF2-40B4-BE49-F238E27FC236}">
                <a16:creationId xmlns:a16="http://schemas.microsoft.com/office/drawing/2014/main" id="{8D5B2494-822C-28FB-C573-A66D533FAD64}"/>
              </a:ext>
            </a:extLst>
          </p:cNvPr>
          <p:cNvSpPr/>
          <p:nvPr/>
        </p:nvSpPr>
        <p:spPr>
          <a:xfrm>
            <a:off x="3731883" y="1892097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30B2A4F9-11C7-211C-3652-6A7DA221C6C4}"/>
              </a:ext>
            </a:extLst>
          </p:cNvPr>
          <p:cNvSpPr/>
          <p:nvPr/>
        </p:nvSpPr>
        <p:spPr>
          <a:xfrm flipH="1">
            <a:off x="967918" y="1894101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4F0829A-6095-3491-CBDD-E660A279420D}"/>
                  </a:ext>
                </a:extLst>
              </p:cNvPr>
              <p:cNvSpPr txBox="1"/>
              <p:nvPr/>
            </p:nvSpPr>
            <p:spPr>
              <a:xfrm>
                <a:off x="1133789" y="2227013"/>
                <a:ext cx="276979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</m:t>
                      </m:r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𝒙</m:t>
                      </m:r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=                </m:t>
                      </m:r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</m:t>
                      </m:r>
                    </m:oMath>
                  </m:oMathPara>
                </a14:m>
                <a:endParaRPr kumimoji="0" lang="en-GB" sz="20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4F0829A-6095-3491-CBDD-E660A27942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3789" y="2227013"/>
                <a:ext cx="2769797" cy="307777"/>
              </a:xfrm>
              <a:prstGeom prst="rect">
                <a:avLst/>
              </a:prstGeom>
              <a:blipFill>
                <a:blip r:embed="rId52"/>
                <a:stretch>
                  <a:fillRect r="-1542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10A24D7-8E2F-0BE3-61D3-162C10BE9F3C}"/>
                  </a:ext>
                </a:extLst>
              </p:cNvPr>
              <p:cNvSpPr txBox="1"/>
              <p:nvPr/>
            </p:nvSpPr>
            <p:spPr>
              <a:xfrm>
                <a:off x="207558" y="1946560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16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10A24D7-8E2F-0BE3-61D3-162C10BE9F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558" y="1946560"/>
                <a:ext cx="798806" cy="369332"/>
              </a:xfrm>
              <a:prstGeom prst="rect">
                <a:avLst/>
              </a:prstGeom>
              <a:blipFill>
                <a:blip r:embed="rId5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5377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1BC3127-34C0-DD31-6700-4FB6B4B444C5}"/>
                  </a:ext>
                </a:extLst>
              </p:cNvPr>
              <p:cNvSpPr txBox="1"/>
              <p:nvPr/>
            </p:nvSpPr>
            <p:spPr>
              <a:xfrm>
                <a:off x="1350053" y="255268"/>
                <a:ext cx="257249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4(5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−10)=5(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+7)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1BC3127-34C0-DD31-6700-4FB6B4B444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053" y="255268"/>
                <a:ext cx="2572499" cy="307777"/>
              </a:xfrm>
              <a:prstGeom prst="rect">
                <a:avLst/>
              </a:prstGeom>
              <a:blipFill>
                <a:blip r:embed="rId2"/>
                <a:stretch>
                  <a:fillRect l="-1659" t="-2000" r="-3081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608C429C-EC5A-530E-1418-A8F411D58E95}"/>
                  </a:ext>
                </a:extLst>
              </p:cNvPr>
              <p:cNvSpPr txBox="1"/>
              <p:nvPr/>
            </p:nvSpPr>
            <p:spPr>
              <a:xfrm>
                <a:off x="1114739" y="792775"/>
                <a:ext cx="27969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20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−40  = 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+35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608C429C-EC5A-530E-1418-A8F411D58E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4739" y="792775"/>
                <a:ext cx="2796920" cy="307777"/>
              </a:xfrm>
              <a:prstGeom prst="rect">
                <a:avLst/>
              </a:prstGeom>
              <a:blipFill>
                <a:blip r:embed="rId3"/>
                <a:stretch>
                  <a:fillRect r="-654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81DB4549-0A27-F849-E7F0-D0B277DBACA1}"/>
                  </a:ext>
                </a:extLst>
              </p:cNvPr>
              <p:cNvSpPr txBox="1"/>
              <p:nvPr/>
            </p:nvSpPr>
            <p:spPr>
              <a:xfrm>
                <a:off x="4237393" y="972584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81DB4549-0A27-F849-E7F0-D0B277DBAC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7393" y="972584"/>
                <a:ext cx="79880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Oval 86">
            <a:extLst>
              <a:ext uri="{FF2B5EF4-FFF2-40B4-BE49-F238E27FC236}">
                <a16:creationId xmlns:a16="http://schemas.microsoft.com/office/drawing/2014/main" id="{0DAB8743-3B09-050D-EDE7-BA893230DE2E}"/>
              </a:ext>
            </a:extLst>
          </p:cNvPr>
          <p:cNvSpPr/>
          <p:nvPr/>
        </p:nvSpPr>
        <p:spPr>
          <a:xfrm>
            <a:off x="305521" y="158042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9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21ABA8B4-49DB-586C-72DB-E3FAFDB18CC8}"/>
                  </a:ext>
                </a:extLst>
              </p:cNvPr>
              <p:cNvSpPr txBox="1"/>
              <p:nvPr/>
            </p:nvSpPr>
            <p:spPr>
              <a:xfrm>
                <a:off x="656202" y="2545489"/>
                <a:ext cx="36367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Check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:4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×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5−10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7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21ABA8B4-49DB-586C-72DB-E3FAFDB18C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202" y="2545489"/>
                <a:ext cx="3636765" cy="307777"/>
              </a:xfrm>
              <a:prstGeom prst="rect">
                <a:avLst/>
              </a:prstGeom>
              <a:blipFill>
                <a:blip r:embed="rId5"/>
                <a:stretch>
                  <a:fillRect l="-1342" t="-4000" r="-2181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5" name="Arc 124">
            <a:extLst>
              <a:ext uri="{FF2B5EF4-FFF2-40B4-BE49-F238E27FC236}">
                <a16:creationId xmlns:a16="http://schemas.microsoft.com/office/drawing/2014/main" id="{3F74274A-A2C5-D217-5E81-7A6A66AC84A6}"/>
              </a:ext>
            </a:extLst>
          </p:cNvPr>
          <p:cNvSpPr/>
          <p:nvPr/>
        </p:nvSpPr>
        <p:spPr>
          <a:xfrm>
            <a:off x="3731883" y="416064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6" name="Arc 125">
            <a:extLst>
              <a:ext uri="{FF2B5EF4-FFF2-40B4-BE49-F238E27FC236}">
                <a16:creationId xmlns:a16="http://schemas.microsoft.com/office/drawing/2014/main" id="{56FCBADB-9086-EF91-7B0C-207B79A46B1A}"/>
              </a:ext>
            </a:extLst>
          </p:cNvPr>
          <p:cNvSpPr/>
          <p:nvPr/>
        </p:nvSpPr>
        <p:spPr>
          <a:xfrm>
            <a:off x="3731883" y="912841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7" name="Arc 126">
            <a:extLst>
              <a:ext uri="{FF2B5EF4-FFF2-40B4-BE49-F238E27FC236}">
                <a16:creationId xmlns:a16="http://schemas.microsoft.com/office/drawing/2014/main" id="{AAF8B3EE-0A93-5EC5-181B-48733FF7CCE1}"/>
              </a:ext>
            </a:extLst>
          </p:cNvPr>
          <p:cNvSpPr/>
          <p:nvPr/>
        </p:nvSpPr>
        <p:spPr>
          <a:xfrm flipH="1">
            <a:off x="967918" y="424023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8" name="Arc 127">
            <a:extLst>
              <a:ext uri="{FF2B5EF4-FFF2-40B4-BE49-F238E27FC236}">
                <a16:creationId xmlns:a16="http://schemas.microsoft.com/office/drawing/2014/main" id="{0CD9E095-5890-B332-8376-A74A36E5C003}"/>
              </a:ext>
            </a:extLst>
          </p:cNvPr>
          <p:cNvSpPr/>
          <p:nvPr/>
        </p:nvSpPr>
        <p:spPr>
          <a:xfrm flipH="1">
            <a:off x="967918" y="914845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3EB65AE6-7FF0-FECC-C1EB-E3C04F330E53}"/>
                  </a:ext>
                </a:extLst>
              </p:cNvPr>
              <p:cNvSpPr txBox="1"/>
              <p:nvPr/>
            </p:nvSpPr>
            <p:spPr>
              <a:xfrm>
                <a:off x="1383965" y="1089145"/>
                <a:ext cx="24349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eliminate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smaller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unknown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3EB65AE6-7FF0-FECC-C1EB-E3C04F330E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965" y="1089145"/>
                <a:ext cx="2434961" cy="215444"/>
              </a:xfrm>
              <a:prstGeom prst="rect">
                <a:avLst/>
              </a:prstGeom>
              <a:blipFill>
                <a:blip r:embed="rId6"/>
                <a:stretch>
                  <a:fillRect l="-1253" r="-125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F1C4F71E-DFC0-8D8B-C129-F6876DEBAF29}"/>
                  </a:ext>
                </a:extLst>
              </p:cNvPr>
              <p:cNvSpPr txBox="1"/>
              <p:nvPr/>
            </p:nvSpPr>
            <p:spPr>
              <a:xfrm>
                <a:off x="1895100" y="560710"/>
                <a:ext cx="130163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brackets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F1C4F71E-DFC0-8D8B-C129-F6876DEBAF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5100" y="560710"/>
                <a:ext cx="1301638" cy="215444"/>
              </a:xfrm>
              <a:prstGeom prst="rect">
                <a:avLst/>
              </a:prstGeom>
              <a:blipFill>
                <a:blip r:embed="rId7"/>
                <a:stretch>
                  <a:fillRect l="-4695" r="-2347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26B96803-2A7A-7F1E-5270-A0900A3EBBC0}"/>
                  </a:ext>
                </a:extLst>
              </p:cNvPr>
              <p:cNvSpPr txBox="1"/>
              <p:nvPr/>
            </p:nvSpPr>
            <p:spPr>
              <a:xfrm>
                <a:off x="1134847" y="1266807"/>
                <a:ext cx="276492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15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−40  =            35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26B96803-2A7A-7F1E-5270-A0900A3EBB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847" y="1266807"/>
                <a:ext cx="2764923" cy="307777"/>
              </a:xfrm>
              <a:prstGeom prst="rect">
                <a:avLst/>
              </a:prstGeom>
              <a:blipFill>
                <a:blip r:embed="rId8"/>
                <a:stretch>
                  <a:fillRect r="-1542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1EA852B2-98FC-C513-8369-060E478DCB96}"/>
                  </a:ext>
                </a:extLst>
              </p:cNvPr>
              <p:cNvSpPr txBox="1"/>
              <p:nvPr/>
            </p:nvSpPr>
            <p:spPr>
              <a:xfrm>
                <a:off x="207558" y="967304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1EA852B2-98FC-C513-8369-060E478DCB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558" y="967304"/>
                <a:ext cx="798806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FA289E11-529F-93EB-7971-E8645558D35A}"/>
                  </a:ext>
                </a:extLst>
              </p:cNvPr>
              <p:cNvSpPr txBox="1"/>
              <p:nvPr/>
            </p:nvSpPr>
            <p:spPr>
              <a:xfrm>
                <a:off x="4237393" y="1461402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FA289E11-529F-93EB-7971-E8645558D3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7393" y="1461402"/>
                <a:ext cx="798806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4" name="Arc 133">
            <a:extLst>
              <a:ext uri="{FF2B5EF4-FFF2-40B4-BE49-F238E27FC236}">
                <a16:creationId xmlns:a16="http://schemas.microsoft.com/office/drawing/2014/main" id="{B1F8FD07-AAAD-D021-2609-4FE7FF1C5E99}"/>
              </a:ext>
            </a:extLst>
          </p:cNvPr>
          <p:cNvSpPr/>
          <p:nvPr/>
        </p:nvSpPr>
        <p:spPr>
          <a:xfrm>
            <a:off x="3731883" y="1401659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5" name="Arc 134">
            <a:extLst>
              <a:ext uri="{FF2B5EF4-FFF2-40B4-BE49-F238E27FC236}">
                <a16:creationId xmlns:a16="http://schemas.microsoft.com/office/drawing/2014/main" id="{57CC3998-0406-8B2F-EA8E-43971825A9CF}"/>
              </a:ext>
            </a:extLst>
          </p:cNvPr>
          <p:cNvSpPr/>
          <p:nvPr/>
        </p:nvSpPr>
        <p:spPr>
          <a:xfrm flipH="1">
            <a:off x="967918" y="1403663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FFB02F03-7179-0D2A-0813-888EE8EA1E22}"/>
                  </a:ext>
                </a:extLst>
              </p:cNvPr>
              <p:cNvSpPr txBox="1"/>
              <p:nvPr/>
            </p:nvSpPr>
            <p:spPr>
              <a:xfrm>
                <a:off x="207558" y="1456122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FFB02F03-7179-0D2A-0813-888EE8EA1E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558" y="1456122"/>
                <a:ext cx="798806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0A763265-9B46-DCBF-3B15-3DBBBCED55EC}"/>
                  </a:ext>
                </a:extLst>
              </p:cNvPr>
              <p:cNvSpPr txBox="1"/>
              <p:nvPr/>
            </p:nvSpPr>
            <p:spPr>
              <a:xfrm>
                <a:off x="6269867" y="255268"/>
                <a:ext cx="262988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+11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5(2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0A763265-9B46-DCBF-3B15-3DBBBCED55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9867" y="255268"/>
                <a:ext cx="2629887" cy="307777"/>
              </a:xfrm>
              <a:prstGeom prst="rect">
                <a:avLst/>
              </a:prstGeom>
              <a:blipFill>
                <a:blip r:embed="rId12"/>
                <a:stretch>
                  <a:fillRect l="-1856" t="-2000" r="-3016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BAEE5265-63FE-AB76-5945-62CC02831CE0}"/>
                  </a:ext>
                </a:extLst>
              </p:cNvPr>
              <p:cNvSpPr txBox="1"/>
              <p:nvPr/>
            </p:nvSpPr>
            <p:spPr>
              <a:xfrm>
                <a:off x="6082178" y="792775"/>
                <a:ext cx="271035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+33  =10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+5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BAEE5265-63FE-AB76-5945-62CC02831C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2178" y="792775"/>
                <a:ext cx="2710357" cy="307777"/>
              </a:xfrm>
              <a:prstGeom prst="rect">
                <a:avLst/>
              </a:prstGeom>
              <a:blipFill>
                <a:blip r:embed="rId13"/>
                <a:stretch>
                  <a:fillRect r="-202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8FD252AB-36B5-C3C6-2161-E695DA2790C2}"/>
                  </a:ext>
                </a:extLst>
              </p:cNvPr>
              <p:cNvSpPr txBox="1"/>
              <p:nvPr/>
            </p:nvSpPr>
            <p:spPr>
              <a:xfrm>
                <a:off x="9223882" y="972584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8FD252AB-36B5-C3C6-2161-E695DA2790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3882" y="972584"/>
                <a:ext cx="798806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1" name="Oval 140">
            <a:extLst>
              <a:ext uri="{FF2B5EF4-FFF2-40B4-BE49-F238E27FC236}">
                <a16:creationId xmlns:a16="http://schemas.microsoft.com/office/drawing/2014/main" id="{768F2F72-4252-DE46-CB4B-E0DDD62EB23A}"/>
              </a:ext>
            </a:extLst>
          </p:cNvPr>
          <p:cNvSpPr/>
          <p:nvPr/>
        </p:nvSpPr>
        <p:spPr>
          <a:xfrm>
            <a:off x="5196760" y="158042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10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8C268A8D-F32D-9AF1-0AF0-7EC33675EA20}"/>
                  </a:ext>
                </a:extLst>
              </p:cNvPr>
              <p:cNvSpPr txBox="1"/>
              <p:nvPr/>
            </p:nvSpPr>
            <p:spPr>
              <a:xfrm>
                <a:off x="5480766" y="2574064"/>
                <a:ext cx="36367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Check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:3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4+11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4+1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8C268A8D-F32D-9AF1-0AF0-7EC33675EA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0766" y="2574064"/>
                <a:ext cx="3636765" cy="307777"/>
              </a:xfrm>
              <a:prstGeom prst="rect">
                <a:avLst/>
              </a:prstGeom>
              <a:blipFill>
                <a:blip r:embed="rId15"/>
                <a:stretch>
                  <a:fillRect l="-1340" t="-1961" r="-2010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" name="Arc 142">
            <a:extLst>
              <a:ext uri="{FF2B5EF4-FFF2-40B4-BE49-F238E27FC236}">
                <a16:creationId xmlns:a16="http://schemas.microsoft.com/office/drawing/2014/main" id="{D03DBF0D-45A8-6484-2C90-ED8420CE9304}"/>
              </a:ext>
            </a:extLst>
          </p:cNvPr>
          <p:cNvSpPr/>
          <p:nvPr/>
        </p:nvSpPr>
        <p:spPr>
          <a:xfrm>
            <a:off x="8718372" y="416064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4" name="Arc 143">
            <a:extLst>
              <a:ext uri="{FF2B5EF4-FFF2-40B4-BE49-F238E27FC236}">
                <a16:creationId xmlns:a16="http://schemas.microsoft.com/office/drawing/2014/main" id="{0A954236-325C-6CDD-32B1-986FDE5B1AC2}"/>
              </a:ext>
            </a:extLst>
          </p:cNvPr>
          <p:cNvSpPr/>
          <p:nvPr/>
        </p:nvSpPr>
        <p:spPr>
          <a:xfrm>
            <a:off x="8718372" y="912841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5" name="Arc 144">
            <a:extLst>
              <a:ext uri="{FF2B5EF4-FFF2-40B4-BE49-F238E27FC236}">
                <a16:creationId xmlns:a16="http://schemas.microsoft.com/office/drawing/2014/main" id="{4659AB50-10E4-8DE8-D489-73F6AF8EADD4}"/>
              </a:ext>
            </a:extLst>
          </p:cNvPr>
          <p:cNvSpPr/>
          <p:nvPr/>
        </p:nvSpPr>
        <p:spPr>
          <a:xfrm flipH="1">
            <a:off x="5859157" y="424023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6" name="Arc 145">
            <a:extLst>
              <a:ext uri="{FF2B5EF4-FFF2-40B4-BE49-F238E27FC236}">
                <a16:creationId xmlns:a16="http://schemas.microsoft.com/office/drawing/2014/main" id="{C77AB3EE-DAD5-F5EE-98B0-51BFFEF425FA}"/>
              </a:ext>
            </a:extLst>
          </p:cNvPr>
          <p:cNvSpPr/>
          <p:nvPr/>
        </p:nvSpPr>
        <p:spPr>
          <a:xfrm flipH="1">
            <a:off x="5859157" y="914845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7635DB65-913C-CB25-9294-9F6F999F76A1}"/>
                  </a:ext>
                </a:extLst>
              </p:cNvPr>
              <p:cNvSpPr txBox="1"/>
              <p:nvPr/>
            </p:nvSpPr>
            <p:spPr>
              <a:xfrm>
                <a:off x="6275204" y="1089145"/>
                <a:ext cx="24349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eliminate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smaller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unknown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7635DB65-913C-CB25-9294-9F6F999F76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5204" y="1089145"/>
                <a:ext cx="2434961" cy="215444"/>
              </a:xfrm>
              <a:prstGeom prst="rect">
                <a:avLst/>
              </a:prstGeom>
              <a:blipFill>
                <a:blip r:embed="rId6"/>
                <a:stretch>
                  <a:fillRect l="-1250" r="-1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FED1D75F-EED1-7957-C724-4244CB4F26EF}"/>
                  </a:ext>
                </a:extLst>
              </p:cNvPr>
              <p:cNvSpPr txBox="1"/>
              <p:nvPr/>
            </p:nvSpPr>
            <p:spPr>
              <a:xfrm>
                <a:off x="6786339" y="560710"/>
                <a:ext cx="130163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brackets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FED1D75F-EED1-7957-C724-4244CB4F26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6339" y="560710"/>
                <a:ext cx="1301638" cy="215444"/>
              </a:xfrm>
              <a:prstGeom prst="rect">
                <a:avLst/>
              </a:prstGeom>
              <a:blipFill>
                <a:blip r:embed="rId16"/>
                <a:stretch>
                  <a:fillRect l="-4206" r="-2336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80FE0B30-6132-19BF-EEE3-20E0BB84E925}"/>
                  </a:ext>
                </a:extLst>
              </p:cNvPr>
              <p:cNvSpPr txBox="1"/>
              <p:nvPr/>
            </p:nvSpPr>
            <p:spPr>
              <a:xfrm>
                <a:off x="5997511" y="1266807"/>
                <a:ext cx="28162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    33  =  7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+5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80FE0B30-6132-19BF-EEE3-20E0BB84E9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7511" y="1266807"/>
                <a:ext cx="2816220" cy="307777"/>
              </a:xfrm>
              <a:prstGeom prst="rect">
                <a:avLst/>
              </a:prstGeom>
              <a:blipFill>
                <a:blip r:embed="rId17"/>
                <a:stretch>
                  <a:fillRect r="-1732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AADE43B7-2E94-02F7-4A60-5AF38F5FEEFC}"/>
                  </a:ext>
                </a:extLst>
              </p:cNvPr>
              <p:cNvSpPr txBox="1"/>
              <p:nvPr/>
            </p:nvSpPr>
            <p:spPr>
              <a:xfrm>
                <a:off x="5098797" y="967304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AADE43B7-2E94-02F7-4A60-5AF38F5FEE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8797" y="967304"/>
                <a:ext cx="798806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DE86C064-905F-5818-3BF0-9999B6C9067E}"/>
                  </a:ext>
                </a:extLst>
              </p:cNvPr>
              <p:cNvSpPr txBox="1"/>
              <p:nvPr/>
            </p:nvSpPr>
            <p:spPr>
              <a:xfrm>
                <a:off x="9223882" y="1461402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DE86C064-905F-5818-3BF0-9999B6C906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3882" y="1461402"/>
                <a:ext cx="798806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2" name="Arc 151">
            <a:extLst>
              <a:ext uri="{FF2B5EF4-FFF2-40B4-BE49-F238E27FC236}">
                <a16:creationId xmlns:a16="http://schemas.microsoft.com/office/drawing/2014/main" id="{38BFA1E4-C038-3122-E997-C2698E893F29}"/>
              </a:ext>
            </a:extLst>
          </p:cNvPr>
          <p:cNvSpPr/>
          <p:nvPr/>
        </p:nvSpPr>
        <p:spPr>
          <a:xfrm>
            <a:off x="8718372" y="1401659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3" name="Arc 152">
            <a:extLst>
              <a:ext uri="{FF2B5EF4-FFF2-40B4-BE49-F238E27FC236}">
                <a16:creationId xmlns:a16="http://schemas.microsoft.com/office/drawing/2014/main" id="{3F09EEE6-AA14-0226-CFA1-771A3914FCC8}"/>
              </a:ext>
            </a:extLst>
          </p:cNvPr>
          <p:cNvSpPr/>
          <p:nvPr/>
        </p:nvSpPr>
        <p:spPr>
          <a:xfrm flipH="1">
            <a:off x="5859157" y="1403663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038E26D5-C01C-CED1-E49B-835012F6502B}"/>
                  </a:ext>
                </a:extLst>
              </p:cNvPr>
              <p:cNvSpPr txBox="1"/>
              <p:nvPr/>
            </p:nvSpPr>
            <p:spPr>
              <a:xfrm>
                <a:off x="5098797" y="1456122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038E26D5-C01C-CED1-E49B-835012F650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8797" y="1456122"/>
                <a:ext cx="798806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04AEF8CA-180C-2AFF-255F-64DF0F05C3FF}"/>
                  </a:ext>
                </a:extLst>
              </p:cNvPr>
              <p:cNvSpPr txBox="1"/>
              <p:nvPr/>
            </p:nvSpPr>
            <p:spPr>
              <a:xfrm>
                <a:off x="6018676" y="1714052"/>
                <a:ext cx="214276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   28  =  7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04AEF8CA-180C-2AFF-255F-64DF0F05C3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8676" y="1714052"/>
                <a:ext cx="2142766" cy="307777"/>
              </a:xfrm>
              <a:prstGeom prst="rect">
                <a:avLst/>
              </a:prstGeom>
              <a:blipFill>
                <a:blip r:embed="rId21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C1E2CFA1-FB70-F4A0-0046-20140ABD1C35}"/>
                  </a:ext>
                </a:extLst>
              </p:cNvPr>
              <p:cNvSpPr txBox="1"/>
              <p:nvPr/>
            </p:nvSpPr>
            <p:spPr>
              <a:xfrm>
                <a:off x="9223882" y="1951840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C1E2CFA1-FB70-F4A0-0046-20140ABD1C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3882" y="1951840"/>
                <a:ext cx="798806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8" name="Arc 157">
            <a:extLst>
              <a:ext uri="{FF2B5EF4-FFF2-40B4-BE49-F238E27FC236}">
                <a16:creationId xmlns:a16="http://schemas.microsoft.com/office/drawing/2014/main" id="{ED388FB1-827D-3098-6EBD-0715ABADBADC}"/>
              </a:ext>
            </a:extLst>
          </p:cNvPr>
          <p:cNvSpPr/>
          <p:nvPr/>
        </p:nvSpPr>
        <p:spPr>
          <a:xfrm>
            <a:off x="8718372" y="1892097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9" name="Arc 158">
            <a:extLst>
              <a:ext uri="{FF2B5EF4-FFF2-40B4-BE49-F238E27FC236}">
                <a16:creationId xmlns:a16="http://schemas.microsoft.com/office/drawing/2014/main" id="{48528277-157C-B447-8418-E8B5E373B809}"/>
              </a:ext>
            </a:extLst>
          </p:cNvPr>
          <p:cNvSpPr/>
          <p:nvPr/>
        </p:nvSpPr>
        <p:spPr>
          <a:xfrm flipH="1">
            <a:off x="5859157" y="1894101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344BAD1B-A4C2-1329-F424-71F6355037DA}"/>
                  </a:ext>
                </a:extLst>
              </p:cNvPr>
              <p:cNvSpPr txBox="1"/>
              <p:nvPr/>
            </p:nvSpPr>
            <p:spPr>
              <a:xfrm>
                <a:off x="6063128" y="2227013"/>
                <a:ext cx="198432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     </m:t>
                      </m:r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𝟒</m:t>
                      </m:r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   </m:t>
                      </m:r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𝒙</m:t>
                      </m:r>
                    </m:oMath>
                  </m:oMathPara>
                </a14:m>
                <a:endParaRPr kumimoji="0" lang="en-GB" sz="20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344BAD1B-A4C2-1329-F424-71F6355037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3128" y="2227013"/>
                <a:ext cx="1984326" cy="307777"/>
              </a:xfrm>
              <a:prstGeom prst="rect">
                <a:avLst/>
              </a:prstGeom>
              <a:blipFill>
                <a:blip r:embed="rId23"/>
                <a:stretch>
                  <a:fillRect r="-1538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E01A4029-5816-825C-5333-94C4A7897F17}"/>
                  </a:ext>
                </a:extLst>
              </p:cNvPr>
              <p:cNvSpPr txBox="1"/>
              <p:nvPr/>
            </p:nvSpPr>
            <p:spPr>
              <a:xfrm>
                <a:off x="5098797" y="1946560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E01A4029-5816-825C-5333-94C4A7897F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8797" y="1946560"/>
                <a:ext cx="798806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990FE7E7-899D-FC3B-81C7-3C5B7D90BD23}"/>
                  </a:ext>
                </a:extLst>
              </p:cNvPr>
              <p:cNvSpPr txBox="1"/>
              <p:nvPr/>
            </p:nvSpPr>
            <p:spPr>
              <a:xfrm>
                <a:off x="1076325" y="3478634"/>
                <a:ext cx="305019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6(5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−24)=11(−20+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990FE7E7-899D-FC3B-81C7-3C5B7D90BD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325" y="3478634"/>
                <a:ext cx="3050194" cy="307777"/>
              </a:xfrm>
              <a:prstGeom prst="rect">
                <a:avLst/>
              </a:prstGeom>
              <a:blipFill>
                <a:blip r:embed="rId25"/>
                <a:stretch>
                  <a:fillRect l="-1600" t="-4000" r="-2600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3" name="TextBox 162">
                <a:extLst>
                  <a:ext uri="{FF2B5EF4-FFF2-40B4-BE49-F238E27FC236}">
                    <a16:creationId xmlns:a16="http://schemas.microsoft.com/office/drawing/2014/main" id="{7569729D-9C91-1F7C-497B-71BCBDA799AF}"/>
                  </a:ext>
                </a:extLst>
              </p:cNvPr>
              <p:cNvSpPr txBox="1"/>
              <p:nvPr/>
            </p:nvSpPr>
            <p:spPr>
              <a:xfrm>
                <a:off x="841011" y="4016141"/>
                <a:ext cx="330507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30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−144=−220+11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3" name="TextBox 162">
                <a:extLst>
                  <a:ext uri="{FF2B5EF4-FFF2-40B4-BE49-F238E27FC236}">
                    <a16:creationId xmlns:a16="http://schemas.microsoft.com/office/drawing/2014/main" id="{7569729D-9C91-1F7C-497B-71BCBDA799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011" y="4016141"/>
                <a:ext cx="3305072" cy="307777"/>
              </a:xfrm>
              <a:prstGeom prst="rect">
                <a:avLst/>
              </a:prstGeom>
              <a:blipFill>
                <a:blip r:embed="rId26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669C9347-9202-BA67-7382-8F84E260EF62}"/>
                  </a:ext>
                </a:extLst>
              </p:cNvPr>
              <p:cNvSpPr txBox="1"/>
              <p:nvPr/>
            </p:nvSpPr>
            <p:spPr>
              <a:xfrm>
                <a:off x="4249415" y="4195950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−11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669C9347-9202-BA67-7382-8F84E260EF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415" y="4195950"/>
                <a:ext cx="798806" cy="36933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5" name="Oval 164">
            <a:extLst>
              <a:ext uri="{FF2B5EF4-FFF2-40B4-BE49-F238E27FC236}">
                <a16:creationId xmlns:a16="http://schemas.microsoft.com/office/drawing/2014/main" id="{DA60BD9C-96FD-F58D-90FD-42495EED757A}"/>
              </a:ext>
            </a:extLst>
          </p:cNvPr>
          <p:cNvSpPr/>
          <p:nvPr/>
        </p:nvSpPr>
        <p:spPr>
          <a:xfrm>
            <a:off x="308018" y="3381408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11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537F171C-7D18-403E-B0F5-64DC0D71C053}"/>
                  </a:ext>
                </a:extLst>
              </p:cNvPr>
              <p:cNvSpPr txBox="1"/>
              <p:nvPr/>
            </p:nvSpPr>
            <p:spPr>
              <a:xfrm>
                <a:off x="87199" y="5768855"/>
                <a:ext cx="449918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Check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:6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×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−4</m:t>
                          </m:r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24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11</m:t>
                      </m:r>
                      <m: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−20+−4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537F171C-7D18-403E-B0F5-64DC0D71C0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99" y="5768855"/>
                <a:ext cx="4499180" cy="307777"/>
              </a:xfrm>
              <a:prstGeom prst="rect">
                <a:avLst/>
              </a:prstGeom>
              <a:blipFill>
                <a:blip r:embed="rId28"/>
                <a:stretch>
                  <a:fillRect l="-949" t="-1961" r="-1626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7" name="Arc 166">
            <a:extLst>
              <a:ext uri="{FF2B5EF4-FFF2-40B4-BE49-F238E27FC236}">
                <a16:creationId xmlns:a16="http://schemas.microsoft.com/office/drawing/2014/main" id="{4F2A92A9-1E98-FD51-75EF-F106BF30D0F5}"/>
              </a:ext>
            </a:extLst>
          </p:cNvPr>
          <p:cNvSpPr/>
          <p:nvPr/>
        </p:nvSpPr>
        <p:spPr>
          <a:xfrm>
            <a:off x="3743905" y="3639430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8" name="Arc 167">
            <a:extLst>
              <a:ext uri="{FF2B5EF4-FFF2-40B4-BE49-F238E27FC236}">
                <a16:creationId xmlns:a16="http://schemas.microsoft.com/office/drawing/2014/main" id="{9B55A18E-D407-7AB7-911D-8C3533CAECD1}"/>
              </a:ext>
            </a:extLst>
          </p:cNvPr>
          <p:cNvSpPr/>
          <p:nvPr/>
        </p:nvSpPr>
        <p:spPr>
          <a:xfrm>
            <a:off x="3743905" y="4136207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9" name="Arc 168">
            <a:extLst>
              <a:ext uri="{FF2B5EF4-FFF2-40B4-BE49-F238E27FC236}">
                <a16:creationId xmlns:a16="http://schemas.microsoft.com/office/drawing/2014/main" id="{ADAE1CD3-08A4-E450-2538-8E8EF552E8FB}"/>
              </a:ext>
            </a:extLst>
          </p:cNvPr>
          <p:cNvSpPr/>
          <p:nvPr/>
        </p:nvSpPr>
        <p:spPr>
          <a:xfrm flipH="1">
            <a:off x="732290" y="3647389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0" name="Arc 169">
            <a:extLst>
              <a:ext uri="{FF2B5EF4-FFF2-40B4-BE49-F238E27FC236}">
                <a16:creationId xmlns:a16="http://schemas.microsoft.com/office/drawing/2014/main" id="{22E2DA6D-38DD-A539-2AD4-EFF99C82C8B8}"/>
              </a:ext>
            </a:extLst>
          </p:cNvPr>
          <p:cNvSpPr/>
          <p:nvPr/>
        </p:nvSpPr>
        <p:spPr>
          <a:xfrm flipH="1">
            <a:off x="732290" y="4138211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90E77DF1-1201-FFE1-4F9C-A15BCF7E66AA}"/>
                  </a:ext>
                </a:extLst>
              </p:cNvPr>
              <p:cNvSpPr txBox="1"/>
              <p:nvPr/>
            </p:nvSpPr>
            <p:spPr>
              <a:xfrm>
                <a:off x="1129287" y="4312511"/>
                <a:ext cx="24349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eliminate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smaller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unknown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90E77DF1-1201-FFE1-4F9C-A15BCF7E66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9287" y="4312511"/>
                <a:ext cx="2434961" cy="215444"/>
              </a:xfrm>
              <a:prstGeom prst="rect">
                <a:avLst/>
              </a:prstGeom>
              <a:blipFill>
                <a:blip r:embed="rId29"/>
                <a:stretch>
                  <a:fillRect l="-1250" r="-1000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2" name="TextBox 171">
                <a:extLst>
                  <a:ext uri="{FF2B5EF4-FFF2-40B4-BE49-F238E27FC236}">
                    <a16:creationId xmlns:a16="http://schemas.microsoft.com/office/drawing/2014/main" id="{07B64BEC-FEC4-7DCF-A230-F707384E68D0}"/>
                  </a:ext>
                </a:extLst>
              </p:cNvPr>
              <p:cNvSpPr txBox="1"/>
              <p:nvPr/>
            </p:nvSpPr>
            <p:spPr>
              <a:xfrm>
                <a:off x="1640422" y="3784076"/>
                <a:ext cx="130163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brackets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2" name="TextBox 171">
                <a:extLst>
                  <a:ext uri="{FF2B5EF4-FFF2-40B4-BE49-F238E27FC236}">
                    <a16:creationId xmlns:a16="http://schemas.microsoft.com/office/drawing/2014/main" id="{07B64BEC-FEC4-7DCF-A230-F707384E68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0422" y="3784076"/>
                <a:ext cx="1301638" cy="215444"/>
              </a:xfrm>
              <a:prstGeom prst="rect">
                <a:avLst/>
              </a:prstGeom>
              <a:blipFill>
                <a:blip r:embed="rId16"/>
                <a:stretch>
                  <a:fillRect l="-4206" r="-2336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3" name="TextBox 172">
                <a:extLst>
                  <a:ext uri="{FF2B5EF4-FFF2-40B4-BE49-F238E27FC236}">
                    <a16:creationId xmlns:a16="http://schemas.microsoft.com/office/drawing/2014/main" id="{E509C94D-46AC-C483-EF68-8BCBDA119B54}"/>
                  </a:ext>
                </a:extLst>
              </p:cNvPr>
              <p:cNvSpPr txBox="1"/>
              <p:nvPr/>
            </p:nvSpPr>
            <p:spPr>
              <a:xfrm>
                <a:off x="1003994" y="4490173"/>
                <a:ext cx="234493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19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−144=−220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3" name="TextBox 172">
                <a:extLst>
                  <a:ext uri="{FF2B5EF4-FFF2-40B4-BE49-F238E27FC236}">
                    <a16:creationId xmlns:a16="http://schemas.microsoft.com/office/drawing/2014/main" id="{E509C94D-46AC-C483-EF68-8BCBDA119B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994" y="4490173"/>
                <a:ext cx="2344937" cy="307777"/>
              </a:xfrm>
              <a:prstGeom prst="rect">
                <a:avLst/>
              </a:prstGeom>
              <a:blipFill>
                <a:blip r:embed="rId30"/>
                <a:stretch>
                  <a:fillRect r="-2083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4" name="TextBox 173">
                <a:extLst>
                  <a:ext uri="{FF2B5EF4-FFF2-40B4-BE49-F238E27FC236}">
                    <a16:creationId xmlns:a16="http://schemas.microsoft.com/office/drawing/2014/main" id="{1B949B87-3DBF-BE5B-1B29-9D1F0A3AB3BB}"/>
                  </a:ext>
                </a:extLst>
              </p:cNvPr>
              <p:cNvSpPr txBox="1"/>
              <p:nvPr/>
            </p:nvSpPr>
            <p:spPr>
              <a:xfrm>
                <a:off x="-28070" y="4190670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−11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4" name="TextBox 173">
                <a:extLst>
                  <a:ext uri="{FF2B5EF4-FFF2-40B4-BE49-F238E27FC236}">
                    <a16:creationId xmlns:a16="http://schemas.microsoft.com/office/drawing/2014/main" id="{1B949B87-3DBF-BE5B-1B29-9D1F0A3AB3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8070" y="4190670"/>
                <a:ext cx="798806" cy="369332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5" name="TextBox 174">
                <a:extLst>
                  <a:ext uri="{FF2B5EF4-FFF2-40B4-BE49-F238E27FC236}">
                    <a16:creationId xmlns:a16="http://schemas.microsoft.com/office/drawing/2014/main" id="{49777A13-20AF-3899-E394-242E553F6B20}"/>
                  </a:ext>
                </a:extLst>
              </p:cNvPr>
              <p:cNvSpPr txBox="1"/>
              <p:nvPr/>
            </p:nvSpPr>
            <p:spPr>
              <a:xfrm>
                <a:off x="4249415" y="4684768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+144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5" name="TextBox 174">
                <a:extLst>
                  <a:ext uri="{FF2B5EF4-FFF2-40B4-BE49-F238E27FC236}">
                    <a16:creationId xmlns:a16="http://schemas.microsoft.com/office/drawing/2014/main" id="{49777A13-20AF-3899-E394-242E553F6B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415" y="4684768"/>
                <a:ext cx="798806" cy="369332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6" name="Arc 175">
            <a:extLst>
              <a:ext uri="{FF2B5EF4-FFF2-40B4-BE49-F238E27FC236}">
                <a16:creationId xmlns:a16="http://schemas.microsoft.com/office/drawing/2014/main" id="{4F453F93-3635-A09E-EBB6-A304CD99EEC5}"/>
              </a:ext>
            </a:extLst>
          </p:cNvPr>
          <p:cNvSpPr/>
          <p:nvPr/>
        </p:nvSpPr>
        <p:spPr>
          <a:xfrm>
            <a:off x="3743905" y="4625025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7" name="Arc 176">
            <a:extLst>
              <a:ext uri="{FF2B5EF4-FFF2-40B4-BE49-F238E27FC236}">
                <a16:creationId xmlns:a16="http://schemas.microsoft.com/office/drawing/2014/main" id="{756A2EE4-C532-92CB-A5F6-20D1B33A74A1}"/>
              </a:ext>
            </a:extLst>
          </p:cNvPr>
          <p:cNvSpPr/>
          <p:nvPr/>
        </p:nvSpPr>
        <p:spPr>
          <a:xfrm flipH="1">
            <a:off x="732290" y="4627029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8" name="TextBox 177">
                <a:extLst>
                  <a:ext uri="{FF2B5EF4-FFF2-40B4-BE49-F238E27FC236}">
                    <a16:creationId xmlns:a16="http://schemas.microsoft.com/office/drawing/2014/main" id="{59F6B1A7-01B1-5216-95BA-9E7EF4FAB41C}"/>
                  </a:ext>
                </a:extLst>
              </p:cNvPr>
              <p:cNvSpPr txBox="1"/>
              <p:nvPr/>
            </p:nvSpPr>
            <p:spPr>
              <a:xfrm>
                <a:off x="-28070" y="4679488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+144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8" name="TextBox 177">
                <a:extLst>
                  <a:ext uri="{FF2B5EF4-FFF2-40B4-BE49-F238E27FC236}">
                    <a16:creationId xmlns:a16="http://schemas.microsoft.com/office/drawing/2014/main" id="{59F6B1A7-01B1-5216-95BA-9E7EF4FAB4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8070" y="4679488"/>
                <a:ext cx="798806" cy="369332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9" name="TextBox 178">
                <a:extLst>
                  <a:ext uri="{FF2B5EF4-FFF2-40B4-BE49-F238E27FC236}">
                    <a16:creationId xmlns:a16="http://schemas.microsoft.com/office/drawing/2014/main" id="{B621A67D-DE5D-C061-E2D2-862914292571}"/>
                  </a:ext>
                </a:extLst>
              </p:cNvPr>
              <p:cNvSpPr txBox="1"/>
              <p:nvPr/>
            </p:nvSpPr>
            <p:spPr>
              <a:xfrm>
                <a:off x="863234" y="4937418"/>
                <a:ext cx="247779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19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=  −76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9" name="TextBox 178">
                <a:extLst>
                  <a:ext uri="{FF2B5EF4-FFF2-40B4-BE49-F238E27FC236}">
                    <a16:creationId xmlns:a16="http://schemas.microsoft.com/office/drawing/2014/main" id="{B621A67D-DE5D-C061-E2D2-8629142925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234" y="4937418"/>
                <a:ext cx="2477794" cy="307777"/>
              </a:xfrm>
              <a:prstGeom prst="rect">
                <a:avLst/>
              </a:prstGeom>
              <a:blipFill>
                <a:blip r:embed="rId34"/>
                <a:stretch>
                  <a:fillRect r="-739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0" name="TextBox 179">
                <a:extLst>
                  <a:ext uri="{FF2B5EF4-FFF2-40B4-BE49-F238E27FC236}">
                    <a16:creationId xmlns:a16="http://schemas.microsoft.com/office/drawing/2014/main" id="{87805711-3851-E7E1-BFAE-4D1AF830E06E}"/>
                  </a:ext>
                </a:extLst>
              </p:cNvPr>
              <p:cNvSpPr txBox="1"/>
              <p:nvPr/>
            </p:nvSpPr>
            <p:spPr>
              <a:xfrm>
                <a:off x="4249415" y="5175206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19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0" name="TextBox 179">
                <a:extLst>
                  <a:ext uri="{FF2B5EF4-FFF2-40B4-BE49-F238E27FC236}">
                    <a16:creationId xmlns:a16="http://schemas.microsoft.com/office/drawing/2014/main" id="{87805711-3851-E7E1-BFAE-4D1AF830E0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415" y="5175206"/>
                <a:ext cx="798806" cy="369332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1" name="Arc 180">
            <a:extLst>
              <a:ext uri="{FF2B5EF4-FFF2-40B4-BE49-F238E27FC236}">
                <a16:creationId xmlns:a16="http://schemas.microsoft.com/office/drawing/2014/main" id="{C9874A50-F33F-4CDD-78F7-91365F649156}"/>
              </a:ext>
            </a:extLst>
          </p:cNvPr>
          <p:cNvSpPr/>
          <p:nvPr/>
        </p:nvSpPr>
        <p:spPr>
          <a:xfrm>
            <a:off x="3743905" y="5115463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2" name="Arc 181">
            <a:extLst>
              <a:ext uri="{FF2B5EF4-FFF2-40B4-BE49-F238E27FC236}">
                <a16:creationId xmlns:a16="http://schemas.microsoft.com/office/drawing/2014/main" id="{D383B4FB-90C9-B10F-1009-206218F458B7}"/>
              </a:ext>
            </a:extLst>
          </p:cNvPr>
          <p:cNvSpPr/>
          <p:nvPr/>
        </p:nvSpPr>
        <p:spPr>
          <a:xfrm flipH="1">
            <a:off x="732290" y="5117467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3" name="TextBox 182">
                <a:extLst>
                  <a:ext uri="{FF2B5EF4-FFF2-40B4-BE49-F238E27FC236}">
                    <a16:creationId xmlns:a16="http://schemas.microsoft.com/office/drawing/2014/main" id="{3B698859-0F8A-A3D6-1C30-978793A14012}"/>
                  </a:ext>
                </a:extLst>
              </p:cNvPr>
              <p:cNvSpPr txBox="1"/>
              <p:nvPr/>
            </p:nvSpPr>
            <p:spPr>
              <a:xfrm>
                <a:off x="879111" y="5450379"/>
                <a:ext cx="245721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</m:t>
                      </m:r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𝒙</m:t>
                      </m:r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=    −</m:t>
                      </m:r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𝟒</m:t>
                      </m:r>
                    </m:oMath>
                  </m:oMathPara>
                </a14:m>
                <a:endParaRPr kumimoji="0" lang="en-GB" sz="20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3" name="TextBox 182">
                <a:extLst>
                  <a:ext uri="{FF2B5EF4-FFF2-40B4-BE49-F238E27FC236}">
                    <a16:creationId xmlns:a16="http://schemas.microsoft.com/office/drawing/2014/main" id="{3B698859-0F8A-A3D6-1C30-978793A140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111" y="5450379"/>
                <a:ext cx="2457211" cy="307777"/>
              </a:xfrm>
              <a:prstGeom prst="rect">
                <a:avLst/>
              </a:prstGeom>
              <a:blipFill>
                <a:blip r:embed="rId36"/>
                <a:stretch>
                  <a:fillRect r="-993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4" name="TextBox 183">
                <a:extLst>
                  <a:ext uri="{FF2B5EF4-FFF2-40B4-BE49-F238E27FC236}">
                    <a16:creationId xmlns:a16="http://schemas.microsoft.com/office/drawing/2014/main" id="{AF613E50-70B4-39C1-7382-A31D4AAA6D12}"/>
                  </a:ext>
                </a:extLst>
              </p:cNvPr>
              <p:cNvSpPr txBox="1"/>
              <p:nvPr/>
            </p:nvSpPr>
            <p:spPr>
              <a:xfrm>
                <a:off x="-28070" y="5169926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19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4" name="TextBox 183">
                <a:extLst>
                  <a:ext uri="{FF2B5EF4-FFF2-40B4-BE49-F238E27FC236}">
                    <a16:creationId xmlns:a16="http://schemas.microsoft.com/office/drawing/2014/main" id="{AF613E50-70B4-39C1-7382-A31D4AAA6D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8070" y="5169926"/>
                <a:ext cx="798806" cy="369332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5" name="TextBox 184">
                <a:extLst>
                  <a:ext uri="{FF2B5EF4-FFF2-40B4-BE49-F238E27FC236}">
                    <a16:creationId xmlns:a16="http://schemas.microsoft.com/office/drawing/2014/main" id="{839C2311-0EA8-49E3-FF33-F79FD21448A3}"/>
                  </a:ext>
                </a:extLst>
              </p:cNvPr>
              <p:cNvSpPr txBox="1"/>
              <p:nvPr/>
            </p:nvSpPr>
            <p:spPr>
              <a:xfrm>
                <a:off x="6054682" y="3478048"/>
                <a:ext cx="319286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5(6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−16)=10(−24−5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5" name="TextBox 184">
                <a:extLst>
                  <a:ext uri="{FF2B5EF4-FFF2-40B4-BE49-F238E27FC236}">
                    <a16:creationId xmlns:a16="http://schemas.microsoft.com/office/drawing/2014/main" id="{839C2311-0EA8-49E3-FF33-F79FD21448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4682" y="3478048"/>
                <a:ext cx="3192862" cy="307777"/>
              </a:xfrm>
              <a:prstGeom prst="rect">
                <a:avLst/>
              </a:prstGeom>
              <a:blipFill>
                <a:blip r:embed="rId38"/>
                <a:stretch>
                  <a:fillRect l="-1527" t="-4000" r="-2290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6" name="TextBox 185">
                <a:extLst>
                  <a:ext uri="{FF2B5EF4-FFF2-40B4-BE49-F238E27FC236}">
                    <a16:creationId xmlns:a16="http://schemas.microsoft.com/office/drawing/2014/main" id="{AC141D35-4A22-0724-FA93-7C75FD29A34F}"/>
                  </a:ext>
                </a:extLst>
              </p:cNvPr>
              <p:cNvSpPr txBox="1"/>
              <p:nvPr/>
            </p:nvSpPr>
            <p:spPr>
              <a:xfrm>
                <a:off x="6047968" y="4015555"/>
                <a:ext cx="299408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30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−80=−240−50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6" name="TextBox 185">
                <a:extLst>
                  <a:ext uri="{FF2B5EF4-FFF2-40B4-BE49-F238E27FC236}">
                    <a16:creationId xmlns:a16="http://schemas.microsoft.com/office/drawing/2014/main" id="{AC141D35-4A22-0724-FA93-7C75FD29A3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7968" y="4015555"/>
                <a:ext cx="2994089" cy="307777"/>
              </a:xfrm>
              <a:prstGeom prst="rect">
                <a:avLst/>
              </a:prstGeom>
              <a:blipFill>
                <a:blip r:embed="rId39"/>
                <a:stretch>
                  <a:fillRect r="-1222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7" name="TextBox 186">
                <a:extLst>
                  <a:ext uri="{FF2B5EF4-FFF2-40B4-BE49-F238E27FC236}">
                    <a16:creationId xmlns:a16="http://schemas.microsoft.com/office/drawing/2014/main" id="{3FC6BE07-4444-A17B-F437-E8F1E502469E}"/>
                  </a:ext>
                </a:extLst>
              </p:cNvPr>
              <p:cNvSpPr txBox="1"/>
              <p:nvPr/>
            </p:nvSpPr>
            <p:spPr>
              <a:xfrm>
                <a:off x="9208722" y="4195364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+50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7" name="TextBox 186">
                <a:extLst>
                  <a:ext uri="{FF2B5EF4-FFF2-40B4-BE49-F238E27FC236}">
                    <a16:creationId xmlns:a16="http://schemas.microsoft.com/office/drawing/2014/main" id="{3FC6BE07-4444-A17B-F437-E8F1E50246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8722" y="4195364"/>
                <a:ext cx="798806" cy="369332"/>
              </a:xfrm>
              <a:prstGeom prst="rect">
                <a:avLst/>
              </a:prstGeom>
              <a:blipFill>
                <a:blip r:embed="rId4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8" name="Oval 187">
            <a:extLst>
              <a:ext uri="{FF2B5EF4-FFF2-40B4-BE49-F238E27FC236}">
                <a16:creationId xmlns:a16="http://schemas.microsoft.com/office/drawing/2014/main" id="{60440247-7ED2-48D4-C30D-98755F336136}"/>
              </a:ext>
            </a:extLst>
          </p:cNvPr>
          <p:cNvSpPr/>
          <p:nvPr/>
        </p:nvSpPr>
        <p:spPr>
          <a:xfrm>
            <a:off x="5153025" y="3380822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12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9" name="TextBox 188">
                <a:extLst>
                  <a:ext uri="{FF2B5EF4-FFF2-40B4-BE49-F238E27FC236}">
                    <a16:creationId xmlns:a16="http://schemas.microsoft.com/office/drawing/2014/main" id="{9229FEF8-8B40-6F86-322E-624F9AECAFEE}"/>
                  </a:ext>
                </a:extLst>
              </p:cNvPr>
              <p:cNvSpPr txBox="1"/>
              <p:nvPr/>
            </p:nvSpPr>
            <p:spPr>
              <a:xfrm>
                <a:off x="4979831" y="5768269"/>
                <a:ext cx="493859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Check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:5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×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−2−16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−24−5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−2)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9" name="TextBox 188">
                <a:extLst>
                  <a:ext uri="{FF2B5EF4-FFF2-40B4-BE49-F238E27FC236}">
                    <a16:creationId xmlns:a16="http://schemas.microsoft.com/office/drawing/2014/main" id="{9229FEF8-8B40-6F86-322E-624F9AECAF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9831" y="5768269"/>
                <a:ext cx="4938596" cy="307777"/>
              </a:xfrm>
              <a:prstGeom prst="rect">
                <a:avLst/>
              </a:prstGeom>
              <a:blipFill>
                <a:blip r:embed="rId41"/>
                <a:stretch>
                  <a:fillRect l="-864" t="-1961" r="-1358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0" name="Arc 189">
            <a:extLst>
              <a:ext uri="{FF2B5EF4-FFF2-40B4-BE49-F238E27FC236}">
                <a16:creationId xmlns:a16="http://schemas.microsoft.com/office/drawing/2014/main" id="{99466F78-4662-A533-12DE-0CC00B88BFA9}"/>
              </a:ext>
            </a:extLst>
          </p:cNvPr>
          <p:cNvSpPr/>
          <p:nvPr/>
        </p:nvSpPr>
        <p:spPr>
          <a:xfrm>
            <a:off x="8703212" y="3638844"/>
            <a:ext cx="629920" cy="488818"/>
          </a:xfrm>
          <a:prstGeom prst="arc">
            <a:avLst>
              <a:gd name="adj1" fmla="val 18834571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1" name="Arc 190">
            <a:extLst>
              <a:ext uri="{FF2B5EF4-FFF2-40B4-BE49-F238E27FC236}">
                <a16:creationId xmlns:a16="http://schemas.microsoft.com/office/drawing/2014/main" id="{4B7E9ADE-FE48-06B7-CC37-182912E23DAB}"/>
              </a:ext>
            </a:extLst>
          </p:cNvPr>
          <p:cNvSpPr/>
          <p:nvPr/>
        </p:nvSpPr>
        <p:spPr>
          <a:xfrm>
            <a:off x="8703212" y="4135621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2" name="Arc 191">
            <a:extLst>
              <a:ext uri="{FF2B5EF4-FFF2-40B4-BE49-F238E27FC236}">
                <a16:creationId xmlns:a16="http://schemas.microsoft.com/office/drawing/2014/main" id="{04760FA8-C67A-4D63-8F6D-A9E4DAC653AB}"/>
              </a:ext>
            </a:extLst>
          </p:cNvPr>
          <p:cNvSpPr/>
          <p:nvPr/>
        </p:nvSpPr>
        <p:spPr>
          <a:xfrm flipH="1">
            <a:off x="5691597" y="3646803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3" name="Arc 192">
            <a:extLst>
              <a:ext uri="{FF2B5EF4-FFF2-40B4-BE49-F238E27FC236}">
                <a16:creationId xmlns:a16="http://schemas.microsoft.com/office/drawing/2014/main" id="{29BD38B5-8C39-70A7-AFD8-8859DF519CEE}"/>
              </a:ext>
            </a:extLst>
          </p:cNvPr>
          <p:cNvSpPr/>
          <p:nvPr/>
        </p:nvSpPr>
        <p:spPr>
          <a:xfrm flipH="1">
            <a:off x="5691597" y="4137625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34FF76A5-C7AE-2948-1E93-8FBCB852E0DC}"/>
                  </a:ext>
                </a:extLst>
              </p:cNvPr>
              <p:cNvSpPr txBox="1"/>
              <p:nvPr/>
            </p:nvSpPr>
            <p:spPr>
              <a:xfrm>
                <a:off x="6107644" y="4311925"/>
                <a:ext cx="24349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eliminate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smaller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unknown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34FF76A5-C7AE-2948-1E93-8FBCB852E0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7644" y="4311925"/>
                <a:ext cx="2434961" cy="215444"/>
              </a:xfrm>
              <a:prstGeom prst="rect">
                <a:avLst/>
              </a:prstGeom>
              <a:blipFill>
                <a:blip r:embed="rId42"/>
                <a:stretch>
                  <a:fillRect l="-1504" r="-1003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F88C45B9-4A8E-E119-D06D-9A54A040D9B1}"/>
                  </a:ext>
                </a:extLst>
              </p:cNvPr>
              <p:cNvSpPr txBox="1"/>
              <p:nvPr/>
            </p:nvSpPr>
            <p:spPr>
              <a:xfrm>
                <a:off x="6618779" y="3783490"/>
                <a:ext cx="130163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brackets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F88C45B9-4A8E-E119-D06D-9A54A040D9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8779" y="3783490"/>
                <a:ext cx="1301638" cy="215444"/>
              </a:xfrm>
              <a:prstGeom prst="rect">
                <a:avLst/>
              </a:prstGeom>
              <a:blipFill>
                <a:blip r:embed="rId7"/>
                <a:stretch>
                  <a:fillRect l="-4695" r="-2347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97A5BC50-4F80-57AC-6EDE-2E3E7888E7A7}"/>
                  </a:ext>
                </a:extLst>
              </p:cNvPr>
              <p:cNvSpPr txBox="1"/>
              <p:nvPr/>
            </p:nvSpPr>
            <p:spPr>
              <a:xfrm>
                <a:off x="5849001" y="4489587"/>
                <a:ext cx="24266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80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−80=−240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97A5BC50-4F80-57AC-6EDE-2E3E7888E7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9001" y="4489587"/>
                <a:ext cx="2426690" cy="307777"/>
              </a:xfrm>
              <a:prstGeom prst="rect">
                <a:avLst/>
              </a:prstGeom>
              <a:blipFill>
                <a:blip r:embed="rId43"/>
                <a:stretch>
                  <a:fillRect r="-1754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7" name="TextBox 196">
                <a:extLst>
                  <a:ext uri="{FF2B5EF4-FFF2-40B4-BE49-F238E27FC236}">
                    <a16:creationId xmlns:a16="http://schemas.microsoft.com/office/drawing/2014/main" id="{22F07BAE-60C9-C173-DEB7-35D73F1EB88E}"/>
                  </a:ext>
                </a:extLst>
              </p:cNvPr>
              <p:cNvSpPr txBox="1"/>
              <p:nvPr/>
            </p:nvSpPr>
            <p:spPr>
              <a:xfrm>
                <a:off x="4931237" y="4190084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+50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7" name="TextBox 196">
                <a:extLst>
                  <a:ext uri="{FF2B5EF4-FFF2-40B4-BE49-F238E27FC236}">
                    <a16:creationId xmlns:a16="http://schemas.microsoft.com/office/drawing/2014/main" id="{22F07BAE-60C9-C173-DEB7-35D73F1EB8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1237" y="4190084"/>
                <a:ext cx="798806" cy="369332"/>
              </a:xfrm>
              <a:prstGeom prst="rect">
                <a:avLst/>
              </a:prstGeom>
              <a:blipFill>
                <a:blip r:embed="rId4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8" name="TextBox 197">
                <a:extLst>
                  <a:ext uri="{FF2B5EF4-FFF2-40B4-BE49-F238E27FC236}">
                    <a16:creationId xmlns:a16="http://schemas.microsoft.com/office/drawing/2014/main" id="{5703BB52-F199-A42D-5F32-C71CB22FF407}"/>
                  </a:ext>
                </a:extLst>
              </p:cNvPr>
              <p:cNvSpPr txBox="1"/>
              <p:nvPr/>
            </p:nvSpPr>
            <p:spPr>
              <a:xfrm>
                <a:off x="9208722" y="4684182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+80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8" name="TextBox 197">
                <a:extLst>
                  <a:ext uri="{FF2B5EF4-FFF2-40B4-BE49-F238E27FC236}">
                    <a16:creationId xmlns:a16="http://schemas.microsoft.com/office/drawing/2014/main" id="{5703BB52-F199-A42D-5F32-C71CB22FF4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8722" y="4684182"/>
                <a:ext cx="798806" cy="369332"/>
              </a:xfrm>
              <a:prstGeom prst="rect">
                <a:avLst/>
              </a:prstGeom>
              <a:blipFill>
                <a:blip r:embed="rId4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9" name="Arc 198">
            <a:extLst>
              <a:ext uri="{FF2B5EF4-FFF2-40B4-BE49-F238E27FC236}">
                <a16:creationId xmlns:a16="http://schemas.microsoft.com/office/drawing/2014/main" id="{60867DFC-A59F-AB21-343B-7E1D71430D90}"/>
              </a:ext>
            </a:extLst>
          </p:cNvPr>
          <p:cNvSpPr/>
          <p:nvPr/>
        </p:nvSpPr>
        <p:spPr>
          <a:xfrm>
            <a:off x="8703212" y="4624439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0" name="Arc 199">
            <a:extLst>
              <a:ext uri="{FF2B5EF4-FFF2-40B4-BE49-F238E27FC236}">
                <a16:creationId xmlns:a16="http://schemas.microsoft.com/office/drawing/2014/main" id="{68C6C667-21F5-848F-61C1-A30E09B2FB8E}"/>
              </a:ext>
            </a:extLst>
          </p:cNvPr>
          <p:cNvSpPr/>
          <p:nvPr/>
        </p:nvSpPr>
        <p:spPr>
          <a:xfrm flipH="1">
            <a:off x="5691597" y="4626443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1" name="TextBox 200">
                <a:extLst>
                  <a:ext uri="{FF2B5EF4-FFF2-40B4-BE49-F238E27FC236}">
                    <a16:creationId xmlns:a16="http://schemas.microsoft.com/office/drawing/2014/main" id="{6E931D5A-8B41-F784-9A2D-78F28490C52F}"/>
                  </a:ext>
                </a:extLst>
              </p:cNvPr>
              <p:cNvSpPr txBox="1"/>
              <p:nvPr/>
            </p:nvSpPr>
            <p:spPr>
              <a:xfrm>
                <a:off x="4931237" y="4678902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+80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1" name="TextBox 200">
                <a:extLst>
                  <a:ext uri="{FF2B5EF4-FFF2-40B4-BE49-F238E27FC236}">
                    <a16:creationId xmlns:a16="http://schemas.microsoft.com/office/drawing/2014/main" id="{6E931D5A-8B41-F784-9A2D-78F28490C5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1237" y="4678902"/>
                <a:ext cx="798806" cy="369332"/>
              </a:xfrm>
              <a:prstGeom prst="rect">
                <a:avLst/>
              </a:prstGeom>
              <a:blipFill>
                <a:blip r:embed="rId4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2" name="TextBox 201">
                <a:extLst>
                  <a:ext uri="{FF2B5EF4-FFF2-40B4-BE49-F238E27FC236}">
                    <a16:creationId xmlns:a16="http://schemas.microsoft.com/office/drawing/2014/main" id="{9F43A94B-3C86-B5BD-03E5-709DDD542004}"/>
                  </a:ext>
                </a:extLst>
              </p:cNvPr>
              <p:cNvSpPr txBox="1"/>
              <p:nvPr/>
            </p:nvSpPr>
            <p:spPr>
              <a:xfrm>
                <a:off x="5984466" y="4936832"/>
                <a:ext cx="22838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80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=−160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2" name="TextBox 201">
                <a:extLst>
                  <a:ext uri="{FF2B5EF4-FFF2-40B4-BE49-F238E27FC236}">
                    <a16:creationId xmlns:a16="http://schemas.microsoft.com/office/drawing/2014/main" id="{9F43A94B-3C86-B5BD-03E5-709DDD5420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4466" y="4936832"/>
                <a:ext cx="2283830" cy="307777"/>
              </a:xfrm>
              <a:prstGeom prst="rect">
                <a:avLst/>
              </a:prstGeom>
              <a:blipFill>
                <a:blip r:embed="rId47"/>
                <a:stretch>
                  <a:fillRect r="-2139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3" name="TextBox 202">
                <a:extLst>
                  <a:ext uri="{FF2B5EF4-FFF2-40B4-BE49-F238E27FC236}">
                    <a16:creationId xmlns:a16="http://schemas.microsoft.com/office/drawing/2014/main" id="{1BA36AC8-2D95-BE1D-AC13-98D128754499}"/>
                  </a:ext>
                </a:extLst>
              </p:cNvPr>
              <p:cNvSpPr txBox="1"/>
              <p:nvPr/>
            </p:nvSpPr>
            <p:spPr>
              <a:xfrm>
                <a:off x="9208722" y="5174620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3" name="TextBox 202">
                <a:extLst>
                  <a:ext uri="{FF2B5EF4-FFF2-40B4-BE49-F238E27FC236}">
                    <a16:creationId xmlns:a16="http://schemas.microsoft.com/office/drawing/2014/main" id="{1BA36AC8-2D95-BE1D-AC13-98D1287544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8722" y="5174620"/>
                <a:ext cx="798806" cy="369332"/>
              </a:xfrm>
              <a:prstGeom prst="rect">
                <a:avLst/>
              </a:prstGeom>
              <a:blipFill>
                <a:blip r:embed="rId4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4" name="Arc 203">
            <a:extLst>
              <a:ext uri="{FF2B5EF4-FFF2-40B4-BE49-F238E27FC236}">
                <a16:creationId xmlns:a16="http://schemas.microsoft.com/office/drawing/2014/main" id="{5009C860-47B2-02B3-C09E-76A37C419743}"/>
              </a:ext>
            </a:extLst>
          </p:cNvPr>
          <p:cNvSpPr/>
          <p:nvPr/>
        </p:nvSpPr>
        <p:spPr>
          <a:xfrm>
            <a:off x="8703212" y="5114877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5" name="Arc 204">
            <a:extLst>
              <a:ext uri="{FF2B5EF4-FFF2-40B4-BE49-F238E27FC236}">
                <a16:creationId xmlns:a16="http://schemas.microsoft.com/office/drawing/2014/main" id="{4C0A36C7-448E-5D4F-405F-F48B88D8C381}"/>
              </a:ext>
            </a:extLst>
          </p:cNvPr>
          <p:cNvSpPr/>
          <p:nvPr/>
        </p:nvSpPr>
        <p:spPr>
          <a:xfrm flipH="1">
            <a:off x="5691597" y="5116881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6" name="TextBox 205">
                <a:extLst>
                  <a:ext uri="{FF2B5EF4-FFF2-40B4-BE49-F238E27FC236}">
                    <a16:creationId xmlns:a16="http://schemas.microsoft.com/office/drawing/2014/main" id="{74E5F7F5-D139-87C1-4047-D1C07C332FAE}"/>
                  </a:ext>
                </a:extLst>
              </p:cNvPr>
              <p:cNvSpPr txBox="1"/>
              <p:nvPr/>
            </p:nvSpPr>
            <p:spPr>
              <a:xfrm>
                <a:off x="5841592" y="5449793"/>
                <a:ext cx="245721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</m:t>
                      </m:r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𝒙</m:t>
                      </m:r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=     −</m:t>
                      </m:r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𝟐</m:t>
                      </m:r>
                    </m:oMath>
                  </m:oMathPara>
                </a14:m>
                <a:endParaRPr kumimoji="0" lang="en-GB" sz="20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6" name="TextBox 205">
                <a:extLst>
                  <a:ext uri="{FF2B5EF4-FFF2-40B4-BE49-F238E27FC236}">
                    <a16:creationId xmlns:a16="http://schemas.microsoft.com/office/drawing/2014/main" id="{74E5F7F5-D139-87C1-4047-D1C07C332F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592" y="5449793"/>
                <a:ext cx="2457211" cy="307777"/>
              </a:xfrm>
              <a:prstGeom prst="rect">
                <a:avLst/>
              </a:prstGeom>
              <a:blipFill>
                <a:blip r:embed="rId49"/>
                <a:stretch>
                  <a:fillRect r="-993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7" name="TextBox 206">
                <a:extLst>
                  <a:ext uri="{FF2B5EF4-FFF2-40B4-BE49-F238E27FC236}">
                    <a16:creationId xmlns:a16="http://schemas.microsoft.com/office/drawing/2014/main" id="{08C26233-1BA1-B5D8-BF70-DE87ABA18127}"/>
                  </a:ext>
                </a:extLst>
              </p:cNvPr>
              <p:cNvSpPr txBox="1"/>
              <p:nvPr/>
            </p:nvSpPr>
            <p:spPr>
              <a:xfrm>
                <a:off x="4931237" y="5169340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7" name="TextBox 206">
                <a:extLst>
                  <a:ext uri="{FF2B5EF4-FFF2-40B4-BE49-F238E27FC236}">
                    <a16:creationId xmlns:a16="http://schemas.microsoft.com/office/drawing/2014/main" id="{08C26233-1BA1-B5D8-BF70-DE87ABA181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1237" y="5169340"/>
                <a:ext cx="798806" cy="369332"/>
              </a:xfrm>
              <a:prstGeom prst="rect">
                <a:avLst/>
              </a:prstGeom>
              <a:blipFill>
                <a:blip r:embed="rId5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CB24914-203B-468D-C33C-2022A6F5269C}"/>
                  </a:ext>
                </a:extLst>
              </p:cNvPr>
              <p:cNvSpPr txBox="1"/>
              <p:nvPr/>
            </p:nvSpPr>
            <p:spPr>
              <a:xfrm>
                <a:off x="1241737" y="1714052"/>
                <a:ext cx="26781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15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=            75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CB24914-203B-468D-C33C-2022A6F526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1737" y="1714052"/>
                <a:ext cx="2678169" cy="307777"/>
              </a:xfrm>
              <a:prstGeom prst="rect">
                <a:avLst/>
              </a:prstGeom>
              <a:blipFill>
                <a:blip r:embed="rId51"/>
                <a:stretch>
                  <a:fillRect r="-911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D268785-5A0F-0D84-76AB-0AE951928211}"/>
                  </a:ext>
                </a:extLst>
              </p:cNvPr>
              <p:cNvSpPr txBox="1"/>
              <p:nvPr/>
            </p:nvSpPr>
            <p:spPr>
              <a:xfrm>
                <a:off x="4237393" y="1951840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D268785-5A0F-0D84-76AB-0AE9519282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7393" y="1951840"/>
                <a:ext cx="798806" cy="369332"/>
              </a:xfrm>
              <a:prstGeom prst="rect">
                <a:avLst/>
              </a:prstGeom>
              <a:blipFill>
                <a:blip r:embed="rId5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rc 3">
            <a:extLst>
              <a:ext uri="{FF2B5EF4-FFF2-40B4-BE49-F238E27FC236}">
                <a16:creationId xmlns:a16="http://schemas.microsoft.com/office/drawing/2014/main" id="{8D5B2494-822C-28FB-C573-A66D533FAD64}"/>
              </a:ext>
            </a:extLst>
          </p:cNvPr>
          <p:cNvSpPr/>
          <p:nvPr/>
        </p:nvSpPr>
        <p:spPr>
          <a:xfrm>
            <a:off x="3731883" y="1892097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30B2A4F9-11C7-211C-3652-6A7DA221C6C4}"/>
              </a:ext>
            </a:extLst>
          </p:cNvPr>
          <p:cNvSpPr/>
          <p:nvPr/>
        </p:nvSpPr>
        <p:spPr>
          <a:xfrm flipH="1">
            <a:off x="967918" y="1894101"/>
            <a:ext cx="629920" cy="488818"/>
          </a:xfrm>
          <a:prstGeom prst="arc">
            <a:avLst>
              <a:gd name="adj1" fmla="val 16200000"/>
              <a:gd name="adj2" fmla="val 542772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4F0829A-6095-3491-CBDD-E660A279420D}"/>
                  </a:ext>
                </a:extLst>
              </p:cNvPr>
              <p:cNvSpPr txBox="1"/>
              <p:nvPr/>
            </p:nvSpPr>
            <p:spPr>
              <a:xfrm>
                <a:off x="1248089" y="2227013"/>
                <a:ext cx="271369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</m:t>
                      </m:r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𝒙</m:t>
                      </m:r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=               </m:t>
                      </m:r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𝟓</m:t>
                      </m:r>
                    </m:oMath>
                  </m:oMathPara>
                </a14:m>
                <a:endParaRPr kumimoji="0" lang="en-GB" sz="20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4F0829A-6095-3491-CBDD-E660A27942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8089" y="2227013"/>
                <a:ext cx="2713692" cy="307777"/>
              </a:xfrm>
              <a:prstGeom prst="rect">
                <a:avLst/>
              </a:prstGeom>
              <a:blipFill>
                <a:blip r:embed="rId53"/>
                <a:stretch>
                  <a:fillRect r="-899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10A24D7-8E2F-0BE3-61D3-162C10BE9F3C}"/>
                  </a:ext>
                </a:extLst>
              </p:cNvPr>
              <p:cNvSpPr txBox="1"/>
              <p:nvPr/>
            </p:nvSpPr>
            <p:spPr>
              <a:xfrm>
                <a:off x="207558" y="1946560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10A24D7-8E2F-0BE3-61D3-162C10BE9F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558" y="1946560"/>
                <a:ext cx="798806" cy="369332"/>
              </a:xfrm>
              <a:prstGeom prst="rect">
                <a:avLst/>
              </a:prstGeom>
              <a:blipFill>
                <a:blip r:embed="rId5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9930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Office Theme">
  <a:themeElements>
    <a:clrScheme name="MM">
      <a:dk1>
        <a:srgbClr val="000000"/>
      </a:dk1>
      <a:lt1>
        <a:srgbClr val="FFFFFF"/>
      </a:lt1>
      <a:dk2>
        <a:srgbClr val="808285"/>
      </a:dk2>
      <a:lt2>
        <a:srgbClr val="FFFFFF"/>
      </a:lt2>
      <a:accent1>
        <a:srgbClr val="D12149"/>
      </a:accent1>
      <a:accent2>
        <a:srgbClr val="808285"/>
      </a:accent2>
      <a:accent3>
        <a:srgbClr val="0099CC"/>
      </a:accent3>
      <a:accent4>
        <a:srgbClr val="E50E63"/>
      </a:accent4>
      <a:accent5>
        <a:srgbClr val="FFC000"/>
      </a:accent5>
      <a:accent6>
        <a:srgbClr val="9FA617"/>
      </a:accent6>
      <a:hlink>
        <a:srgbClr val="0070C0"/>
      </a:hlink>
      <a:folHlink>
        <a:srgbClr val="522E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7C43826FA9694688C3114AEA4F5EA1" ma:contentTypeVersion="18" ma:contentTypeDescription="Create a new document." ma:contentTypeScope="" ma:versionID="6a46cefde0ac585d754310c1ff013240">
  <xsd:schema xmlns:xsd="http://www.w3.org/2001/XMLSchema" xmlns:xs="http://www.w3.org/2001/XMLSchema" xmlns:p="http://schemas.microsoft.com/office/2006/metadata/properties" xmlns:ns2="1f00dfd3-3f6a-40d0-abd8-11bff51955b0" xmlns:ns3="4a28b9a4-6856-494e-baae-cf7b75bb6d4c" targetNamespace="http://schemas.microsoft.com/office/2006/metadata/properties" ma:root="true" ma:fieldsID="de2b8c80a62554454605859574917112" ns2:_="" ns3:_="">
    <xsd:import namespace="1f00dfd3-3f6a-40d0-abd8-11bff51955b0"/>
    <xsd:import namespace="4a28b9a4-6856-494e-baae-cf7b75bb6d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00dfd3-3f6a-40d0-abd8-11bff51955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8b9eb1d0-7b55-440c-971b-b66f0c3bf14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8b9a4-6856-494e-baae-cf7b75bb6d4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26d7b30-8f7d-4b16-b4eb-526f37d5119b}" ma:internalName="TaxCatchAll" ma:showField="CatchAllData" ma:web="4a28b9a4-6856-494e-baae-cf7b75bb6d4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f00dfd3-3f6a-40d0-abd8-11bff51955b0">
      <Terms xmlns="http://schemas.microsoft.com/office/infopath/2007/PartnerControls"/>
    </lcf76f155ced4ddcb4097134ff3c332f>
    <TaxCatchAll xmlns="4a28b9a4-6856-494e-baae-cf7b75bb6d4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7C90C33-3C00-4035-8F10-72257891B1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00dfd3-3f6a-40d0-abd8-11bff51955b0"/>
    <ds:schemaRef ds:uri="4a28b9a4-6856-494e-baae-cf7b75bb6d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F4B649-7A1B-4E7E-B373-FA15F541468D}">
  <ds:schemaRefs>
    <ds:schemaRef ds:uri="http://www.w3.org/XML/1998/namespace"/>
    <ds:schemaRef ds:uri="http://purl.org/dc/dcmitype/"/>
    <ds:schemaRef ds:uri="http://schemas.microsoft.com/office/2006/metadata/properties"/>
    <ds:schemaRef ds:uri="http://purl.org/dc/terms/"/>
    <ds:schemaRef ds:uri="http://purl.org/dc/elements/1.1/"/>
    <ds:schemaRef ds:uri="4a28b9a4-6856-494e-baae-cf7b75bb6d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1f00dfd3-3f6a-40d0-abd8-11bff51955b0"/>
  </ds:schemaRefs>
</ds:datastoreItem>
</file>

<file path=customXml/itemProps3.xml><?xml version="1.0" encoding="utf-8"?>
<ds:datastoreItem xmlns:ds="http://schemas.openxmlformats.org/officeDocument/2006/customXml" ds:itemID="{EE26174D-74F2-4EC2-A411-247B54538DF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1436</TotalTime>
  <Words>1334</Words>
  <Application>Microsoft Office PowerPoint</Application>
  <PresentationFormat>A4 Paper (210x297 mm)</PresentationFormat>
  <Paragraphs>281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4_Office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R Dare</dc:creator>
  <cp:lastModifiedBy>Richard Dare</cp:lastModifiedBy>
  <cp:revision>19</cp:revision>
  <dcterms:created xsi:type="dcterms:W3CDTF">2023-05-19T09:00:14Z</dcterms:created>
  <dcterms:modified xsi:type="dcterms:W3CDTF">2023-06-30T10:21:41Z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0x010100717C43826FA9694688C3114AEA4F5EA1</vt:lpwstr>
  </property>
  <property fmtid="{D5CDD505-2E9C-101B-9397-08002B2CF9AE}" pid="3" name="MediaServiceImageTags">
    <vt:lpwstr/>
  </property>
</Properties>
</file>