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sldIdLst>
    <p:sldId id="392" r:id="rId6"/>
    <p:sldId id="256" r:id="rId7"/>
    <p:sldId id="258" r:id="rId8"/>
    <p:sldId id="259" r:id="rId9"/>
    <p:sldId id="260" r:id="rId10"/>
  </p:sldIdLst>
  <p:sldSz cx="9906000" cy="6858000" type="A4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Dare" userId="9b8a80e8-7968-4268-8ea1-a48945de55cb" providerId="ADAL" clId="{1491EC80-F6E4-46EF-87D0-A957861FC705}"/>
    <pc:docChg chg="undo custSel modSld">
      <pc:chgData name="Richard Dare" userId="9b8a80e8-7968-4268-8ea1-a48945de55cb" providerId="ADAL" clId="{1491EC80-F6E4-46EF-87D0-A957861FC705}" dt="2023-06-30T09:37:29.006" v="43" actId="1076"/>
      <pc:docMkLst>
        <pc:docMk/>
      </pc:docMkLst>
      <pc:sldChg chg="addSp delSp modSp mod">
        <pc:chgData name="Richard Dare" userId="9b8a80e8-7968-4268-8ea1-a48945de55cb" providerId="ADAL" clId="{1491EC80-F6E4-46EF-87D0-A957861FC705}" dt="2023-06-30T09:37:29.006" v="43" actId="1076"/>
        <pc:sldMkLst>
          <pc:docMk/>
          <pc:sldMk cId="315335187" sldId="258"/>
        </pc:sldMkLst>
        <pc:spChg chg="add mod">
          <ac:chgData name="Richard Dare" userId="9b8a80e8-7968-4268-8ea1-a48945de55cb" providerId="ADAL" clId="{1491EC80-F6E4-46EF-87D0-A957861FC705}" dt="2023-06-30T09:37:02.343" v="31" actId="1076"/>
          <ac:spMkLst>
            <pc:docMk/>
            <pc:sldMk cId="315335187" sldId="258"/>
            <ac:spMk id="2" creationId="{938483BF-24EE-9B1C-B716-B06F4BA4EAD4}"/>
          </ac:spMkLst>
        </pc:spChg>
        <pc:spChg chg="add mod">
          <ac:chgData name="Richard Dare" userId="9b8a80e8-7968-4268-8ea1-a48945de55cb" providerId="ADAL" clId="{1491EC80-F6E4-46EF-87D0-A957861FC705}" dt="2023-06-30T09:36:40.478" v="24" actId="1076"/>
          <ac:spMkLst>
            <pc:docMk/>
            <pc:sldMk cId="315335187" sldId="258"/>
            <ac:spMk id="3" creationId="{C6BDA635-78C0-A200-07FC-49144EEA6BF3}"/>
          </ac:spMkLst>
        </pc:spChg>
        <pc:spChg chg="del">
          <ac:chgData name="Richard Dare" userId="9b8a80e8-7968-4268-8ea1-a48945de55cb" providerId="ADAL" clId="{1491EC80-F6E4-46EF-87D0-A957861FC705}" dt="2023-06-30T09:36:19.595" v="14" actId="478"/>
          <ac:spMkLst>
            <pc:docMk/>
            <pc:sldMk cId="315335187" sldId="258"/>
            <ac:spMk id="6" creationId="{66BFBCA5-FC18-50FE-F694-04151CBB3458}"/>
          </ac:spMkLst>
        </pc:spChg>
        <pc:spChg chg="add mod">
          <ac:chgData name="Richard Dare" userId="9b8a80e8-7968-4268-8ea1-a48945de55cb" providerId="ADAL" clId="{1491EC80-F6E4-46EF-87D0-A957861FC705}" dt="2023-06-30T09:36:40.478" v="24" actId="1076"/>
          <ac:spMkLst>
            <pc:docMk/>
            <pc:sldMk cId="315335187" sldId="258"/>
            <ac:spMk id="7" creationId="{934CF306-7249-0B51-732E-C7E2AAC63A3E}"/>
          </ac:spMkLst>
        </pc:spChg>
        <pc:spChg chg="del">
          <ac:chgData name="Richard Dare" userId="9b8a80e8-7968-4268-8ea1-a48945de55cb" providerId="ADAL" clId="{1491EC80-F6E4-46EF-87D0-A957861FC705}" dt="2023-06-30T09:36:10.923" v="9" actId="478"/>
          <ac:spMkLst>
            <pc:docMk/>
            <pc:sldMk cId="315335187" sldId="258"/>
            <ac:spMk id="8" creationId="{D756FE73-69EF-DBBA-8EB4-6E0CB3052E1A}"/>
          </ac:spMkLst>
        </pc:spChg>
        <pc:spChg chg="add mod">
          <ac:chgData name="Richard Dare" userId="9b8a80e8-7968-4268-8ea1-a48945de55cb" providerId="ADAL" clId="{1491EC80-F6E4-46EF-87D0-A957861FC705}" dt="2023-06-30T09:36:40.478" v="24" actId="1076"/>
          <ac:spMkLst>
            <pc:docMk/>
            <pc:sldMk cId="315335187" sldId="258"/>
            <ac:spMk id="9" creationId="{80AA847A-A34B-68C3-B5E2-2CE24AE0D7C1}"/>
          </ac:spMkLst>
        </pc:spChg>
        <pc:spChg chg="del">
          <ac:chgData name="Richard Dare" userId="9b8a80e8-7968-4268-8ea1-a48945de55cb" providerId="ADAL" clId="{1491EC80-F6E4-46EF-87D0-A957861FC705}" dt="2023-06-30T09:36:19.595" v="14" actId="478"/>
          <ac:spMkLst>
            <pc:docMk/>
            <pc:sldMk cId="315335187" sldId="258"/>
            <ac:spMk id="10" creationId="{FA2DE5BF-518D-20B2-BC53-6B00343C6E02}"/>
          </ac:spMkLst>
        </pc:spChg>
        <pc:spChg chg="del mod">
          <ac:chgData name="Richard Dare" userId="9b8a80e8-7968-4268-8ea1-a48945de55cb" providerId="ADAL" clId="{1491EC80-F6E4-46EF-87D0-A957861FC705}" dt="2023-06-30T09:36:14.046" v="12" actId="478"/>
          <ac:spMkLst>
            <pc:docMk/>
            <pc:sldMk cId="315335187" sldId="258"/>
            <ac:spMk id="11" creationId="{F7FF7EF7-BDE7-9377-1BA9-B693D54C6172}"/>
          </ac:spMkLst>
        </pc:spChg>
        <pc:spChg chg="add mod">
          <ac:chgData name="Richard Dare" userId="9b8a80e8-7968-4268-8ea1-a48945de55cb" providerId="ADAL" clId="{1491EC80-F6E4-46EF-87D0-A957861FC705}" dt="2023-06-30T09:36:40.478" v="24" actId="1076"/>
          <ac:spMkLst>
            <pc:docMk/>
            <pc:sldMk cId="315335187" sldId="258"/>
            <ac:spMk id="12" creationId="{14FF0582-E8D4-9E91-1E7B-D26A52DE5220}"/>
          </ac:spMkLst>
        </pc:spChg>
        <pc:spChg chg="del">
          <ac:chgData name="Richard Dare" userId="9b8a80e8-7968-4268-8ea1-a48945de55cb" providerId="ADAL" clId="{1491EC80-F6E4-46EF-87D0-A957861FC705}" dt="2023-06-30T09:36:19.595" v="14" actId="478"/>
          <ac:spMkLst>
            <pc:docMk/>
            <pc:sldMk cId="315335187" sldId="258"/>
            <ac:spMk id="13" creationId="{4B73DD72-9F45-0FE2-C819-6AA6864128AF}"/>
          </ac:spMkLst>
        </pc:spChg>
        <pc:spChg chg="del">
          <ac:chgData name="Richard Dare" userId="9b8a80e8-7968-4268-8ea1-a48945de55cb" providerId="ADAL" clId="{1491EC80-F6E4-46EF-87D0-A957861FC705}" dt="2023-06-30T09:36:12.414" v="11" actId="478"/>
          <ac:spMkLst>
            <pc:docMk/>
            <pc:sldMk cId="315335187" sldId="258"/>
            <ac:spMk id="14" creationId="{F51EDC56-FE21-F936-A54C-7E91742605AB}"/>
          </ac:spMkLst>
        </pc:spChg>
        <pc:spChg chg="add mod">
          <ac:chgData name="Richard Dare" userId="9b8a80e8-7968-4268-8ea1-a48945de55cb" providerId="ADAL" clId="{1491EC80-F6E4-46EF-87D0-A957861FC705}" dt="2023-06-30T09:36:40.478" v="24" actId="1076"/>
          <ac:spMkLst>
            <pc:docMk/>
            <pc:sldMk cId="315335187" sldId="258"/>
            <ac:spMk id="15" creationId="{68F2FE6C-28F5-93F0-EB3C-BC748C76F922}"/>
          </ac:spMkLst>
        </pc:spChg>
        <pc:spChg chg="add del mod">
          <ac:chgData name="Richard Dare" userId="9b8a80e8-7968-4268-8ea1-a48945de55cb" providerId="ADAL" clId="{1491EC80-F6E4-46EF-87D0-A957861FC705}" dt="2023-06-30T09:37:02.834" v="32"/>
          <ac:spMkLst>
            <pc:docMk/>
            <pc:sldMk cId="315335187" sldId="258"/>
            <ac:spMk id="16" creationId="{018DB5EC-D369-7B4F-5BC4-6AAAD3705B0F}"/>
          </ac:spMkLst>
        </pc:spChg>
        <pc:spChg chg="add del mod">
          <ac:chgData name="Richard Dare" userId="9b8a80e8-7968-4268-8ea1-a48945de55cb" providerId="ADAL" clId="{1491EC80-F6E4-46EF-87D0-A957861FC705}" dt="2023-06-30T09:37:02.834" v="32"/>
          <ac:spMkLst>
            <pc:docMk/>
            <pc:sldMk cId="315335187" sldId="258"/>
            <ac:spMk id="17" creationId="{FF9BFB34-0676-4C3F-3744-0CAEF2B61917}"/>
          </ac:spMkLst>
        </pc:spChg>
        <pc:spChg chg="del">
          <ac:chgData name="Richard Dare" userId="9b8a80e8-7968-4268-8ea1-a48945de55cb" providerId="ADAL" clId="{1491EC80-F6E4-46EF-87D0-A957861FC705}" dt="2023-06-30T09:36:15.953" v="13" actId="478"/>
          <ac:spMkLst>
            <pc:docMk/>
            <pc:sldMk cId="315335187" sldId="258"/>
            <ac:spMk id="18" creationId="{B8FF210D-1306-8B2B-2E20-9C39D105B330}"/>
          </ac:spMkLst>
        </pc:spChg>
        <pc:spChg chg="del">
          <ac:chgData name="Richard Dare" userId="9b8a80e8-7968-4268-8ea1-a48945de55cb" providerId="ADAL" clId="{1491EC80-F6E4-46EF-87D0-A957861FC705}" dt="2023-06-30T09:36:15.953" v="13" actId="478"/>
          <ac:spMkLst>
            <pc:docMk/>
            <pc:sldMk cId="315335187" sldId="258"/>
            <ac:spMk id="19" creationId="{ACB65E74-39FE-3410-6721-96B1AE4431AC}"/>
          </ac:spMkLst>
        </pc:spChg>
        <pc:spChg chg="add del mod">
          <ac:chgData name="Richard Dare" userId="9b8a80e8-7968-4268-8ea1-a48945de55cb" providerId="ADAL" clId="{1491EC80-F6E4-46EF-87D0-A957861FC705}" dt="2023-06-30T09:37:02.834" v="32"/>
          <ac:spMkLst>
            <pc:docMk/>
            <pc:sldMk cId="315335187" sldId="258"/>
            <ac:spMk id="20" creationId="{96609604-5DA8-2BFB-837F-E6E69BC8BD73}"/>
          </ac:spMkLst>
        </pc:spChg>
        <pc:spChg chg="add del mod">
          <ac:chgData name="Richard Dare" userId="9b8a80e8-7968-4268-8ea1-a48945de55cb" providerId="ADAL" clId="{1491EC80-F6E4-46EF-87D0-A957861FC705}" dt="2023-06-30T09:37:02.834" v="32"/>
          <ac:spMkLst>
            <pc:docMk/>
            <pc:sldMk cId="315335187" sldId="258"/>
            <ac:spMk id="21" creationId="{6250A085-311C-EAB0-BA35-967393564A40}"/>
          </ac:spMkLst>
        </pc:spChg>
        <pc:spChg chg="add del mod">
          <ac:chgData name="Richard Dare" userId="9b8a80e8-7968-4268-8ea1-a48945de55cb" providerId="ADAL" clId="{1491EC80-F6E4-46EF-87D0-A957861FC705}" dt="2023-06-30T09:37:02.834" v="32"/>
          <ac:spMkLst>
            <pc:docMk/>
            <pc:sldMk cId="315335187" sldId="258"/>
            <ac:spMk id="22" creationId="{8BDC1E31-763A-02FB-F602-339A36E3CBEC}"/>
          </ac:spMkLst>
        </pc:spChg>
        <pc:spChg chg="del">
          <ac:chgData name="Richard Dare" userId="9b8a80e8-7968-4268-8ea1-a48945de55cb" providerId="ADAL" clId="{1491EC80-F6E4-46EF-87D0-A957861FC705}" dt="2023-06-30T09:36:44.703" v="25" actId="478"/>
          <ac:spMkLst>
            <pc:docMk/>
            <pc:sldMk cId="315335187" sldId="258"/>
            <ac:spMk id="25" creationId="{ECED68C8-1F6B-A6EA-2D51-7A1B9A10D1EE}"/>
          </ac:spMkLst>
        </pc:spChg>
        <pc:spChg chg="del">
          <ac:chgData name="Richard Dare" userId="9b8a80e8-7968-4268-8ea1-a48945de55cb" providerId="ADAL" clId="{1491EC80-F6E4-46EF-87D0-A957861FC705}" dt="2023-06-30T09:36:47.439" v="26" actId="478"/>
          <ac:spMkLst>
            <pc:docMk/>
            <pc:sldMk cId="315335187" sldId="258"/>
            <ac:spMk id="26" creationId="{7AD11A0C-7524-3AD6-0B3F-3A4EF1961F95}"/>
          </ac:spMkLst>
        </pc:spChg>
        <pc:spChg chg="add del mod">
          <ac:chgData name="Richard Dare" userId="9b8a80e8-7968-4268-8ea1-a48945de55cb" providerId="ADAL" clId="{1491EC80-F6E4-46EF-87D0-A957861FC705}" dt="2023-06-30T09:37:02.834" v="32"/>
          <ac:spMkLst>
            <pc:docMk/>
            <pc:sldMk cId="315335187" sldId="258"/>
            <ac:spMk id="27" creationId="{47B23C0A-C12D-1713-E947-8BC08F02AF21}"/>
          </ac:spMkLst>
        </pc:spChg>
        <pc:spChg chg="add mod">
          <ac:chgData name="Richard Dare" userId="9b8a80e8-7968-4268-8ea1-a48945de55cb" providerId="ADAL" clId="{1491EC80-F6E4-46EF-87D0-A957861FC705}" dt="2023-06-30T09:37:16.069" v="39" actId="6549"/>
          <ac:spMkLst>
            <pc:docMk/>
            <pc:sldMk cId="315335187" sldId="258"/>
            <ac:spMk id="28" creationId="{F9754E06-013D-1F24-45EE-546AD4F716B9}"/>
          </ac:spMkLst>
        </pc:spChg>
        <pc:spChg chg="add mod">
          <ac:chgData name="Richard Dare" userId="9b8a80e8-7968-4268-8ea1-a48945de55cb" providerId="ADAL" clId="{1491EC80-F6E4-46EF-87D0-A957861FC705}" dt="2023-06-30T09:37:19.590" v="41" actId="1076"/>
          <ac:spMkLst>
            <pc:docMk/>
            <pc:sldMk cId="315335187" sldId="258"/>
            <ac:spMk id="29" creationId="{33B20AB6-32EA-06B3-ECBD-DCEAEC311C50}"/>
          </ac:spMkLst>
        </pc:spChg>
        <pc:spChg chg="del">
          <ac:chgData name="Richard Dare" userId="9b8a80e8-7968-4268-8ea1-a48945de55cb" providerId="ADAL" clId="{1491EC80-F6E4-46EF-87D0-A957861FC705}" dt="2023-06-30T09:36:44.703" v="25" actId="478"/>
          <ac:spMkLst>
            <pc:docMk/>
            <pc:sldMk cId="315335187" sldId="258"/>
            <ac:spMk id="30" creationId="{C800A1A6-106A-04F7-97EA-7B46668815AE}"/>
          </ac:spMkLst>
        </pc:spChg>
        <pc:spChg chg="del">
          <ac:chgData name="Richard Dare" userId="9b8a80e8-7968-4268-8ea1-a48945de55cb" providerId="ADAL" clId="{1491EC80-F6E4-46EF-87D0-A957861FC705}" dt="2023-06-30T09:36:47.439" v="26" actId="478"/>
          <ac:spMkLst>
            <pc:docMk/>
            <pc:sldMk cId="315335187" sldId="258"/>
            <ac:spMk id="31" creationId="{0FE4D9CB-322B-E83B-0EA2-6E395A4E6177}"/>
          </ac:spMkLst>
        </pc:spChg>
        <pc:spChg chg="add mod">
          <ac:chgData name="Richard Dare" userId="9b8a80e8-7968-4268-8ea1-a48945de55cb" providerId="ADAL" clId="{1491EC80-F6E4-46EF-87D0-A957861FC705}" dt="2023-06-30T09:37:13.634" v="38" actId="1038"/>
          <ac:spMkLst>
            <pc:docMk/>
            <pc:sldMk cId="315335187" sldId="258"/>
            <ac:spMk id="32" creationId="{D1F09CF2-7503-CC8B-FED4-455898DF662E}"/>
          </ac:spMkLst>
        </pc:spChg>
        <pc:spChg chg="add mod">
          <ac:chgData name="Richard Dare" userId="9b8a80e8-7968-4268-8ea1-a48945de55cb" providerId="ADAL" clId="{1491EC80-F6E4-46EF-87D0-A957861FC705}" dt="2023-06-30T09:37:19.590" v="41" actId="1076"/>
          <ac:spMkLst>
            <pc:docMk/>
            <pc:sldMk cId="315335187" sldId="258"/>
            <ac:spMk id="33" creationId="{F375D3E2-59DD-3FDE-DFF3-0CDAC5A88741}"/>
          </ac:spMkLst>
        </pc:spChg>
        <pc:spChg chg="add mod">
          <ac:chgData name="Richard Dare" userId="9b8a80e8-7968-4268-8ea1-a48945de55cb" providerId="ADAL" clId="{1491EC80-F6E4-46EF-87D0-A957861FC705}" dt="2023-06-30T09:37:13.634" v="38" actId="1038"/>
          <ac:spMkLst>
            <pc:docMk/>
            <pc:sldMk cId="315335187" sldId="258"/>
            <ac:spMk id="34" creationId="{CC3C7020-03D7-2BD1-4CF4-80D11D49BCDE}"/>
          </ac:spMkLst>
        </pc:spChg>
        <pc:spChg chg="del">
          <ac:chgData name="Richard Dare" userId="9b8a80e8-7968-4268-8ea1-a48945de55cb" providerId="ADAL" clId="{1491EC80-F6E4-46EF-87D0-A957861FC705}" dt="2023-06-30T09:36:44.703" v="25" actId="478"/>
          <ac:spMkLst>
            <pc:docMk/>
            <pc:sldMk cId="315335187" sldId="258"/>
            <ac:spMk id="35" creationId="{3C1E444A-BBBF-484D-C379-4A57E71526D8}"/>
          </ac:spMkLst>
        </pc:spChg>
        <pc:spChg chg="del">
          <ac:chgData name="Richard Dare" userId="9b8a80e8-7968-4268-8ea1-a48945de55cb" providerId="ADAL" clId="{1491EC80-F6E4-46EF-87D0-A957861FC705}" dt="2023-06-30T09:36:47.439" v="26" actId="478"/>
          <ac:spMkLst>
            <pc:docMk/>
            <pc:sldMk cId="315335187" sldId="258"/>
            <ac:spMk id="36" creationId="{73BA911C-2A58-46E0-232D-C4C9A3D5338C}"/>
          </ac:spMkLst>
        </pc:spChg>
        <pc:spChg chg="add mod">
          <ac:chgData name="Richard Dare" userId="9b8a80e8-7968-4268-8ea1-a48945de55cb" providerId="ADAL" clId="{1491EC80-F6E4-46EF-87D0-A957861FC705}" dt="2023-06-30T09:37:19.590" v="41" actId="1076"/>
          <ac:spMkLst>
            <pc:docMk/>
            <pc:sldMk cId="315335187" sldId="258"/>
            <ac:spMk id="37" creationId="{371C63B8-8CDD-8234-F6A8-E6AC08E010C3}"/>
          </ac:spMkLst>
        </pc:spChg>
        <pc:spChg chg="add mod">
          <ac:chgData name="Richard Dare" userId="9b8a80e8-7968-4268-8ea1-a48945de55cb" providerId="ADAL" clId="{1491EC80-F6E4-46EF-87D0-A957861FC705}" dt="2023-06-30T09:37:29.006" v="43" actId="1076"/>
          <ac:spMkLst>
            <pc:docMk/>
            <pc:sldMk cId="315335187" sldId="258"/>
            <ac:spMk id="38" creationId="{63C97366-30EA-A221-078F-1B1660A1F095}"/>
          </ac:spMkLst>
        </pc:spChg>
        <pc:spChg chg="add mod">
          <ac:chgData name="Richard Dare" userId="9b8a80e8-7968-4268-8ea1-a48945de55cb" providerId="ADAL" clId="{1491EC80-F6E4-46EF-87D0-A957861FC705}" dt="2023-06-30T09:37:29.006" v="43" actId="1076"/>
          <ac:spMkLst>
            <pc:docMk/>
            <pc:sldMk cId="315335187" sldId="258"/>
            <ac:spMk id="39" creationId="{D6E89CCE-43F2-D8A7-8D13-FFE1E7A72CA8}"/>
          </ac:spMkLst>
        </pc:spChg>
        <pc:spChg chg="add mod">
          <ac:chgData name="Richard Dare" userId="9b8a80e8-7968-4268-8ea1-a48945de55cb" providerId="ADAL" clId="{1491EC80-F6E4-46EF-87D0-A957861FC705}" dt="2023-06-30T09:37:29.006" v="43" actId="1076"/>
          <ac:spMkLst>
            <pc:docMk/>
            <pc:sldMk cId="315335187" sldId="258"/>
            <ac:spMk id="41" creationId="{837AE1B5-BEFA-219E-6232-DED0D188928B}"/>
          </ac:spMkLst>
        </pc:spChg>
        <pc:spChg chg="del">
          <ac:chgData name="Richard Dare" userId="9b8a80e8-7968-4268-8ea1-a48945de55cb" providerId="ADAL" clId="{1491EC80-F6E4-46EF-87D0-A957861FC705}" dt="2023-06-30T09:36:52.552" v="28" actId="478"/>
          <ac:spMkLst>
            <pc:docMk/>
            <pc:sldMk cId="315335187" sldId="258"/>
            <ac:spMk id="42" creationId="{D83EF473-978D-C0F2-911C-A2BFE6F63163}"/>
          </ac:spMkLst>
        </pc:spChg>
        <pc:spChg chg="del">
          <ac:chgData name="Richard Dare" userId="9b8a80e8-7968-4268-8ea1-a48945de55cb" providerId="ADAL" clId="{1491EC80-F6E4-46EF-87D0-A957861FC705}" dt="2023-06-30T09:36:50.208" v="27" actId="478"/>
          <ac:spMkLst>
            <pc:docMk/>
            <pc:sldMk cId="315335187" sldId="258"/>
            <ac:spMk id="43" creationId="{5C882549-F3AB-82DF-25B6-14142E806961}"/>
          </ac:spMkLst>
        </pc:spChg>
        <pc:spChg chg="add mod">
          <ac:chgData name="Richard Dare" userId="9b8a80e8-7968-4268-8ea1-a48945de55cb" providerId="ADAL" clId="{1491EC80-F6E4-46EF-87D0-A957861FC705}" dt="2023-06-30T09:37:29.006" v="43" actId="1076"/>
          <ac:spMkLst>
            <pc:docMk/>
            <pc:sldMk cId="315335187" sldId="258"/>
            <ac:spMk id="44" creationId="{54A83F85-AA7E-E36D-E102-85DCAAE18300}"/>
          </ac:spMkLst>
        </pc:spChg>
        <pc:spChg chg="add mod">
          <ac:chgData name="Richard Dare" userId="9b8a80e8-7968-4268-8ea1-a48945de55cb" providerId="ADAL" clId="{1491EC80-F6E4-46EF-87D0-A957861FC705}" dt="2023-06-30T09:37:29.006" v="43" actId="1076"/>
          <ac:spMkLst>
            <pc:docMk/>
            <pc:sldMk cId="315335187" sldId="258"/>
            <ac:spMk id="45" creationId="{1B2C38DF-5747-BD5C-BFE2-E8E99D65111A}"/>
          </ac:spMkLst>
        </pc:spChg>
        <pc:spChg chg="add mod">
          <ac:chgData name="Richard Dare" userId="9b8a80e8-7968-4268-8ea1-a48945de55cb" providerId="ADAL" clId="{1491EC80-F6E4-46EF-87D0-A957861FC705}" dt="2023-06-30T09:37:29.006" v="43" actId="1076"/>
          <ac:spMkLst>
            <pc:docMk/>
            <pc:sldMk cId="315335187" sldId="258"/>
            <ac:spMk id="46" creationId="{94C68E60-4C56-E873-C97A-C28CFA2C5F1C}"/>
          </ac:spMkLst>
        </pc:spChg>
        <pc:spChg chg="del">
          <ac:chgData name="Richard Dare" userId="9b8a80e8-7968-4268-8ea1-a48945de55cb" providerId="ADAL" clId="{1491EC80-F6E4-46EF-87D0-A957861FC705}" dt="2023-06-30T09:36:52.552" v="28" actId="478"/>
          <ac:spMkLst>
            <pc:docMk/>
            <pc:sldMk cId="315335187" sldId="258"/>
            <ac:spMk id="47" creationId="{944C60FA-9131-12C4-E8D4-2CC338F273CB}"/>
          </ac:spMkLst>
        </pc:spChg>
        <pc:spChg chg="del">
          <ac:chgData name="Richard Dare" userId="9b8a80e8-7968-4268-8ea1-a48945de55cb" providerId="ADAL" clId="{1491EC80-F6E4-46EF-87D0-A957861FC705}" dt="2023-06-30T09:36:50.208" v="27" actId="478"/>
          <ac:spMkLst>
            <pc:docMk/>
            <pc:sldMk cId="315335187" sldId="258"/>
            <ac:spMk id="48" creationId="{4D69EAA5-F7E8-91C1-1348-FBA6136C88B9}"/>
          </ac:spMkLst>
        </pc:spChg>
        <pc:spChg chg="del">
          <ac:chgData name="Richard Dare" userId="9b8a80e8-7968-4268-8ea1-a48945de55cb" providerId="ADAL" clId="{1491EC80-F6E4-46EF-87D0-A957861FC705}" dt="2023-06-30T09:36:52.552" v="28" actId="478"/>
          <ac:spMkLst>
            <pc:docMk/>
            <pc:sldMk cId="315335187" sldId="258"/>
            <ac:spMk id="52" creationId="{71E9625A-24D5-4D1C-29C5-FD35A308C4AC}"/>
          </ac:spMkLst>
        </pc:spChg>
        <pc:spChg chg="del">
          <ac:chgData name="Richard Dare" userId="9b8a80e8-7968-4268-8ea1-a48945de55cb" providerId="ADAL" clId="{1491EC80-F6E4-46EF-87D0-A957861FC705}" dt="2023-06-30T09:36:50.208" v="27" actId="478"/>
          <ac:spMkLst>
            <pc:docMk/>
            <pc:sldMk cId="315335187" sldId="258"/>
            <ac:spMk id="53" creationId="{2E6EF82D-A8CF-F856-EFC4-01044B291F3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82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21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51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3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6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6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99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2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66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956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7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832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65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4981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330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1635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29962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68289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066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822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3"/>
            <a:ext cx="4375150" cy="4525963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369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271" indent="0">
              <a:buNone/>
              <a:defRPr sz="1700" b="1"/>
            </a:lvl2pPr>
            <a:lvl3pPr marL="766542" indent="0">
              <a:buNone/>
              <a:defRPr sz="1500" b="1"/>
            </a:lvl3pPr>
            <a:lvl4pPr marL="1149812" indent="0">
              <a:buNone/>
              <a:defRPr sz="1300" b="1"/>
            </a:lvl4pPr>
            <a:lvl5pPr marL="1533083" indent="0">
              <a:buNone/>
              <a:defRPr sz="1300" b="1"/>
            </a:lvl5pPr>
            <a:lvl6pPr marL="1916354" indent="0">
              <a:buNone/>
              <a:defRPr sz="1300" b="1"/>
            </a:lvl6pPr>
            <a:lvl7pPr marL="2299625" indent="0">
              <a:buNone/>
              <a:defRPr sz="1300" b="1"/>
            </a:lvl7pPr>
            <a:lvl8pPr marL="2682895" indent="0">
              <a:buNone/>
              <a:defRPr sz="1300" b="1"/>
            </a:lvl8pPr>
            <a:lvl9pPr marL="306616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633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543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9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1776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2700"/>
            </a:lvl1pPr>
            <a:lvl2pPr marL="383271" indent="0">
              <a:buNone/>
              <a:defRPr sz="2300"/>
            </a:lvl2pPr>
            <a:lvl3pPr marL="766542" indent="0">
              <a:buNone/>
              <a:defRPr sz="2000"/>
            </a:lvl3pPr>
            <a:lvl4pPr marL="1149812" indent="0">
              <a:buNone/>
              <a:defRPr sz="1700"/>
            </a:lvl4pPr>
            <a:lvl5pPr marL="1533083" indent="0">
              <a:buNone/>
              <a:defRPr sz="1700"/>
            </a:lvl5pPr>
            <a:lvl6pPr marL="1916354" indent="0">
              <a:buNone/>
              <a:defRPr sz="1700"/>
            </a:lvl6pPr>
            <a:lvl7pPr marL="2299625" indent="0">
              <a:buNone/>
              <a:defRPr sz="1700"/>
            </a:lvl7pPr>
            <a:lvl8pPr marL="2682895" indent="0">
              <a:buNone/>
              <a:defRPr sz="1700"/>
            </a:lvl8pPr>
            <a:lvl9pPr marL="3066166" indent="0">
              <a:buNone/>
              <a:defRPr sz="1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200"/>
            </a:lvl1pPr>
            <a:lvl2pPr marL="383271" indent="0">
              <a:buNone/>
              <a:defRPr sz="1000"/>
            </a:lvl2pPr>
            <a:lvl3pPr marL="766542" indent="0">
              <a:buNone/>
              <a:defRPr sz="800"/>
            </a:lvl3pPr>
            <a:lvl4pPr marL="1149812" indent="0">
              <a:buNone/>
              <a:defRPr sz="800"/>
            </a:lvl4pPr>
            <a:lvl5pPr marL="1533083" indent="0">
              <a:buNone/>
              <a:defRPr sz="800"/>
            </a:lvl5pPr>
            <a:lvl6pPr marL="1916354" indent="0">
              <a:buNone/>
              <a:defRPr sz="800"/>
            </a:lvl6pPr>
            <a:lvl7pPr marL="2299625" indent="0">
              <a:buNone/>
              <a:defRPr sz="800"/>
            </a:lvl7pPr>
            <a:lvl8pPr marL="2682895" indent="0">
              <a:buNone/>
              <a:defRPr sz="800"/>
            </a:lvl8pPr>
            <a:lvl9pPr marL="306616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5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0533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2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8077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76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8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89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179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7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69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41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49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B48B7-902B-4E0B-9433-0BBBB197BE2E}" type="datetimeFigureOut">
              <a:rPr lang="en-GB" smtClean="0"/>
              <a:t>30/06/2023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24C3-9C49-44B7-92C3-743CF84901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9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76654" tIns="38327" rIns="76654" bIns="3832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76654" tIns="38327" rIns="76654" bIns="3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2" y="6356353"/>
            <a:ext cx="23114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AB5487D5-FE73-461F-BFF2-430AD36DD099}" type="datetimeFigureOut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30/06/2023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2" y="6356353"/>
            <a:ext cx="31369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1" y="6356353"/>
            <a:ext cx="2311400" cy="365125"/>
          </a:xfrm>
          <a:prstGeom prst="rect">
            <a:avLst/>
          </a:prstGeom>
        </p:spPr>
        <p:txBody>
          <a:bodyPr vert="horz" lIns="76654" tIns="38327" rIns="76654" bIns="38327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66542"/>
            <a:fld id="{69649DE8-D103-40D3-A645-FB517297848B}" type="slidenum">
              <a:rPr lang="en-GB" smtClean="0">
                <a:solidFill>
                  <a:srgbClr val="000000">
                    <a:tint val="75000"/>
                  </a:srgbClr>
                </a:solidFill>
              </a:rPr>
              <a:pPr defTabSz="766542"/>
              <a:t>‹#›</a:t>
            </a:fld>
            <a:endParaRPr lang="en-GB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96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766542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453" indent="-287453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2815" indent="-239544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8177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144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4718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7989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91260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453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7801" indent="-191635" algn="l" defTabSz="7665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271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654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9812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3083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6354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962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2895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6166" algn="l" defTabSz="76654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26" Type="http://schemas.openxmlformats.org/officeDocument/2006/relationships/image" Target="../media/image25.png"/><Relationship Id="rId39" Type="http://schemas.openxmlformats.org/officeDocument/2006/relationships/image" Target="../media/image15.png"/><Relationship Id="rId3" Type="http://schemas.openxmlformats.org/officeDocument/2006/relationships/image" Target="../media/image6.png"/><Relationship Id="rId34" Type="http://schemas.openxmlformats.org/officeDocument/2006/relationships/image" Target="../media/image33.png"/><Relationship Id="rId42" Type="http://schemas.openxmlformats.org/officeDocument/2006/relationships/image" Target="../media/image20.png"/><Relationship Id="rId47" Type="http://schemas.openxmlformats.org/officeDocument/2006/relationships/image" Target="../media/image27.png"/><Relationship Id="rId50" Type="http://schemas.openxmlformats.org/officeDocument/2006/relationships/image" Target="../media/image31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38" Type="http://schemas.openxmlformats.org/officeDocument/2006/relationships/image" Target="../media/image14.png"/><Relationship Id="rId46" Type="http://schemas.openxmlformats.org/officeDocument/2006/relationships/image" Target="../media/image26.png"/><Relationship Id="rId2" Type="http://schemas.openxmlformats.org/officeDocument/2006/relationships/image" Target="../media/image5.png"/><Relationship Id="rId20" Type="http://schemas.openxmlformats.org/officeDocument/2006/relationships/image" Target="../media/image19.png"/><Relationship Id="rId41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37" Type="http://schemas.openxmlformats.org/officeDocument/2006/relationships/image" Target="../media/image10.png"/><Relationship Id="rId40" Type="http://schemas.openxmlformats.org/officeDocument/2006/relationships/image" Target="../media/image17.png"/><Relationship Id="rId45" Type="http://schemas.openxmlformats.org/officeDocument/2006/relationships/image" Target="../media/image24.png"/><Relationship Id="rId5" Type="http://schemas.openxmlformats.org/officeDocument/2006/relationships/image" Target="../media/image210.png"/><Relationship Id="rId23" Type="http://schemas.openxmlformats.org/officeDocument/2006/relationships/image" Target="../media/image22.png"/><Relationship Id="rId36" Type="http://schemas.openxmlformats.org/officeDocument/2006/relationships/image" Target="../media/image9.png"/><Relationship Id="rId49" Type="http://schemas.openxmlformats.org/officeDocument/2006/relationships/image" Target="../media/image29.png"/><Relationship Id="rId31" Type="http://schemas.openxmlformats.org/officeDocument/2006/relationships/image" Target="../media/image30.png"/><Relationship Id="rId44" Type="http://schemas.openxmlformats.org/officeDocument/2006/relationships/image" Target="../media/image23.png"/><Relationship Id="rId4" Type="http://schemas.openxmlformats.org/officeDocument/2006/relationships/image" Target="../media/image11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35" Type="http://schemas.openxmlformats.org/officeDocument/2006/relationships/image" Target="../media/image7.png"/><Relationship Id="rId43" Type="http://schemas.openxmlformats.org/officeDocument/2006/relationships/image" Target="../media/image21.png"/><Relationship Id="rId48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2.png"/><Relationship Id="rId3" Type="http://schemas.openxmlformats.org/officeDocument/2006/relationships/image" Target="../media/image13.png"/><Relationship Id="rId7" Type="http://schemas.openxmlformats.org/officeDocument/2006/relationships/image" Target="../media/image42.png"/><Relationship Id="rId25" Type="http://schemas.openxmlformats.org/officeDocument/2006/relationships/image" Target="../media/image58.png"/><Relationship Id="rId2" Type="http://schemas.openxmlformats.org/officeDocument/2006/relationships/image" Target="../media/image38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27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0.png"/><Relationship Id="rId26" Type="http://schemas.openxmlformats.org/officeDocument/2006/relationships/image" Target="../media/image25.png"/><Relationship Id="rId39" Type="http://schemas.openxmlformats.org/officeDocument/2006/relationships/image" Target="../media/image411.png"/><Relationship Id="rId21" Type="http://schemas.openxmlformats.org/officeDocument/2006/relationships/image" Target="../media/image200.png"/><Relationship Id="rId34" Type="http://schemas.openxmlformats.org/officeDocument/2006/relationships/image" Target="../media/image33.png"/><Relationship Id="rId42" Type="http://schemas.openxmlformats.org/officeDocument/2006/relationships/image" Target="../media/image62.png"/><Relationship Id="rId7" Type="http://schemas.openxmlformats.org/officeDocument/2006/relationships/image" Target="../media/image60.png"/><Relationship Id="rId12" Type="http://schemas.openxmlformats.org/officeDocument/2006/relationships/image" Target="../media/image41.png"/><Relationship Id="rId17" Type="http://schemas.openxmlformats.org/officeDocument/2006/relationships/image" Target="../media/image16.png"/><Relationship Id="rId25" Type="http://schemas.openxmlformats.org/officeDocument/2006/relationships/image" Target="../media/image240.png"/><Relationship Id="rId33" Type="http://schemas.openxmlformats.org/officeDocument/2006/relationships/image" Target="../media/image320.png"/><Relationship Id="rId2" Type="http://schemas.openxmlformats.org/officeDocument/2006/relationships/image" Target="../media/image110.png"/><Relationship Id="rId16" Type="http://schemas.openxmlformats.org/officeDocument/2006/relationships/image" Target="../media/image150.png"/><Relationship Id="rId20" Type="http://schemas.openxmlformats.org/officeDocument/2006/relationships/image" Target="../media/image19.png"/><Relationship Id="rId41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100.png"/><Relationship Id="rId24" Type="http://schemas.openxmlformats.org/officeDocument/2006/relationships/image" Target="../media/image230.png"/><Relationship Id="rId32" Type="http://schemas.openxmlformats.org/officeDocument/2006/relationships/image" Target="../media/image311.png"/><Relationship Id="rId40" Type="http://schemas.openxmlformats.org/officeDocument/2006/relationships/image" Target="../media/image45.png"/><Relationship Id="rId5" Type="http://schemas.openxmlformats.org/officeDocument/2006/relationships/image" Target="../media/image410.png"/><Relationship Id="rId15" Type="http://schemas.openxmlformats.org/officeDocument/2006/relationships/image" Target="../media/image140.png"/><Relationship Id="rId23" Type="http://schemas.openxmlformats.org/officeDocument/2006/relationships/image" Target="../media/image22.png"/><Relationship Id="rId28" Type="http://schemas.openxmlformats.org/officeDocument/2006/relationships/image" Target="../media/image270.png"/><Relationship Id="rId10" Type="http://schemas.openxmlformats.org/officeDocument/2006/relationships/image" Target="../media/image90.png"/><Relationship Id="rId19" Type="http://schemas.openxmlformats.org/officeDocument/2006/relationships/image" Target="../media/image180.png"/><Relationship Id="rId31" Type="http://schemas.openxmlformats.org/officeDocument/2006/relationships/image" Target="../media/image30.png"/><Relationship Id="rId4" Type="http://schemas.openxmlformats.org/officeDocument/2006/relationships/image" Target="../media/image31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1.png"/><Relationship Id="rId27" Type="http://schemas.openxmlformats.org/officeDocument/2006/relationships/image" Target="../media/image260.png"/><Relationship Id="rId43" Type="http://schemas.openxmlformats.org/officeDocument/2006/relationships/image" Target="../media/image67.png"/><Relationship Id="rId8" Type="http://schemas.openxmlformats.org/officeDocument/2006/relationships/image" Target="../media/image71.png"/><Relationship Id="rId3" Type="http://schemas.openxmlformats.org/officeDocument/2006/relationships/image" Target="../media/image210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59.png"/><Relationship Id="rId39" Type="http://schemas.openxmlformats.org/officeDocument/2006/relationships/image" Target="../media/image72.png"/><Relationship Id="rId3" Type="http://schemas.openxmlformats.org/officeDocument/2006/relationships/image" Target="../media/image13.png"/><Relationship Id="rId42" Type="http://schemas.openxmlformats.org/officeDocument/2006/relationships/image" Target="../media/image75.png"/><Relationship Id="rId47" Type="http://schemas.openxmlformats.org/officeDocument/2006/relationships/image" Target="../media/image79.png"/><Relationship Id="rId7" Type="http://schemas.openxmlformats.org/officeDocument/2006/relationships/image" Target="../media/image42.png"/><Relationship Id="rId17" Type="http://schemas.openxmlformats.org/officeDocument/2006/relationships/image" Target="../media/image52.png"/><Relationship Id="rId25" Type="http://schemas.openxmlformats.org/officeDocument/2006/relationships/image" Target="../media/image58.png"/><Relationship Id="rId46" Type="http://schemas.openxmlformats.org/officeDocument/2006/relationships/image" Target="../media/image78.png"/><Relationship Id="rId16" Type="http://schemas.openxmlformats.org/officeDocument/2006/relationships/image" Target="../media/image51.png"/><Relationship Id="rId20" Type="http://schemas.openxmlformats.org/officeDocument/2006/relationships/image" Target="../media/image69.png"/><Relationship Id="rId29" Type="http://schemas.openxmlformats.org/officeDocument/2006/relationships/image" Target="../media/image70.png"/><Relationship Id="rId41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40" Type="http://schemas.openxmlformats.org/officeDocument/2006/relationships/image" Target="../media/image73.png"/><Relationship Id="rId45" Type="http://schemas.openxmlformats.org/officeDocument/2006/relationships/image" Target="../media/image77.png"/><Relationship Id="rId5" Type="http://schemas.openxmlformats.org/officeDocument/2006/relationships/image" Target="../media/image40.png"/><Relationship Id="rId10" Type="http://schemas.openxmlformats.org/officeDocument/2006/relationships/image" Target="../media/image68.png"/><Relationship Id="rId44" Type="http://schemas.openxmlformats.org/officeDocument/2006/relationships/image" Target="../media/image38.png"/><Relationship Id="rId4" Type="http://schemas.openxmlformats.org/officeDocument/2006/relationships/image" Target="../media/image39.png"/><Relationship Id="rId30" Type="http://schemas.openxmlformats.org/officeDocument/2006/relationships/image" Target="../media/image280.png"/><Relationship Id="rId43" Type="http://schemas.openxmlformats.org/officeDocument/2006/relationships/image" Target="../media/image7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688" y="548680"/>
            <a:ext cx="5472608" cy="1584176"/>
          </a:xfrm>
          <a:prstGeom prst="rect">
            <a:avLst/>
          </a:prstGeom>
          <a:solidFill>
            <a:srgbClr val="FFFF66"/>
          </a:solidFill>
        </p:spPr>
        <p:txBody>
          <a:bodyPr wrap="none" rtlCol="0">
            <a:no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Solving linear equations with unknowns on 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both side of the equal sign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Backwards fading</a:t>
            </a:r>
            <a:endParaRPr lang="en-GB" sz="2200" dirty="0">
              <a:solidFill>
                <a:srgbClr val="0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423E95-F39A-E720-328A-D6DD477BAD3B}"/>
                  </a:ext>
                </a:extLst>
              </p:cNvPr>
              <p:cNvSpPr txBox="1"/>
              <p:nvPr/>
            </p:nvSpPr>
            <p:spPr>
              <a:xfrm>
                <a:off x="3682779" y="3244334"/>
                <a:ext cx="23964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+20=8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423E95-F39A-E720-328A-D6DD477BA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79" y="3244334"/>
                <a:ext cx="2396425" cy="369332"/>
              </a:xfrm>
              <a:prstGeom prst="rect">
                <a:avLst/>
              </a:prstGeom>
              <a:blipFill>
                <a:blip r:embed="rId2"/>
                <a:stretch>
                  <a:fillRect l="-2799" r="-2799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8592FA-3F98-222B-F25C-DEF9976AC129}"/>
                  </a:ext>
                </a:extLst>
              </p:cNvPr>
              <p:cNvSpPr txBox="1"/>
              <p:nvPr/>
            </p:nvSpPr>
            <p:spPr>
              <a:xfrm>
                <a:off x="3666876" y="3921668"/>
                <a:ext cx="24282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         20=3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8592FA-3F98-222B-F25C-DEF9976AC1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876" y="3921668"/>
                <a:ext cx="2428229" cy="369332"/>
              </a:xfrm>
              <a:prstGeom prst="rect">
                <a:avLst/>
              </a:prstGeom>
              <a:blipFill>
                <a:blip r:embed="rId3"/>
                <a:stretch>
                  <a:fillRect r="-2513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289804-2974-5C1F-6434-15B4C169EDD4}"/>
                  </a:ext>
                </a:extLst>
              </p:cNvPr>
              <p:cNvSpPr txBox="1"/>
              <p:nvPr/>
            </p:nvSpPr>
            <p:spPr>
              <a:xfrm>
                <a:off x="3682779" y="4599002"/>
                <a:ext cx="18922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         21=3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A289804-2974-5C1F-6434-15B4C169ED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2779" y="4599002"/>
                <a:ext cx="1892249" cy="369332"/>
              </a:xfrm>
              <a:prstGeom prst="rect">
                <a:avLst/>
              </a:prstGeom>
              <a:blipFill>
                <a:blip r:embed="rId4"/>
                <a:stretch>
                  <a:fillRect r="-3215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288C6C-077B-3E70-F3C2-9003483B10CB}"/>
                  </a:ext>
                </a:extLst>
              </p:cNvPr>
              <p:cNvSpPr txBox="1"/>
              <p:nvPr/>
            </p:nvSpPr>
            <p:spPr>
              <a:xfrm>
                <a:off x="3666876" y="5276336"/>
                <a:ext cx="184127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kumimoji="0" lang="en-GB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kumimoji="0" lang="en-GB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kumimoji="0" lang="en-GB" sz="2400" b="1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kumimoji="0" lang="en-GB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4288C6C-077B-3E70-F3C2-9003483B10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876" y="5276336"/>
                <a:ext cx="1841273" cy="369332"/>
              </a:xfrm>
              <a:prstGeom prst="rect">
                <a:avLst/>
              </a:prstGeom>
              <a:blipFill>
                <a:blip r:embed="rId5"/>
                <a:stretch>
                  <a:fillRect r="-198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09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Flowchart: Off-page Connector 1">
                <a:extLst>
                  <a:ext uri="{FF2B5EF4-FFF2-40B4-BE49-F238E27FC236}">
                    <a16:creationId xmlns:a16="http://schemas.microsoft.com/office/drawing/2014/main" id="{C103DBF5-26DA-165B-A07B-A65CEBB7A369}"/>
                  </a:ext>
                </a:extLst>
              </p:cNvPr>
              <p:cNvSpPr/>
              <p:nvPr/>
            </p:nvSpPr>
            <p:spPr>
              <a:xfrm>
                <a:off x="3503362" y="709768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Flowchart: Off-page Connector 1">
                <a:extLst>
                  <a:ext uri="{FF2B5EF4-FFF2-40B4-BE49-F238E27FC236}">
                    <a16:creationId xmlns:a16="http://schemas.microsoft.com/office/drawing/2014/main" id="{C103DBF5-26DA-165B-A07B-A65CEBB7A3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362" y="709768"/>
                <a:ext cx="623977" cy="545437"/>
              </a:xfrm>
              <a:prstGeom prst="flowChartOffpageConnector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Flowchart: Off-page Connector 2">
                <a:extLst>
                  <a:ext uri="{FF2B5EF4-FFF2-40B4-BE49-F238E27FC236}">
                    <a16:creationId xmlns:a16="http://schemas.microsoft.com/office/drawing/2014/main" id="{99ABF42E-745F-2381-97E6-75E421B58A5F}"/>
                  </a:ext>
                </a:extLst>
              </p:cNvPr>
              <p:cNvSpPr/>
              <p:nvPr/>
            </p:nvSpPr>
            <p:spPr>
              <a:xfrm>
                <a:off x="310865" y="709768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Flowchart: Off-page Connector 2">
                <a:extLst>
                  <a:ext uri="{FF2B5EF4-FFF2-40B4-BE49-F238E27FC236}">
                    <a16:creationId xmlns:a16="http://schemas.microsoft.com/office/drawing/2014/main" id="{99ABF42E-745F-2381-97E6-75E421B58A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65" y="709768"/>
                <a:ext cx="623977" cy="545437"/>
              </a:xfrm>
              <a:prstGeom prst="flowChartOffpageConnector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8834A9-CFEA-3F80-F27F-ED73378F29D4}"/>
                  </a:ext>
                </a:extLst>
              </p:cNvPr>
              <p:cNvSpPr txBox="1"/>
              <p:nvPr/>
            </p:nvSpPr>
            <p:spPr>
              <a:xfrm>
                <a:off x="1239307" y="467787"/>
                <a:ext cx="1863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+9=5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8834A9-CFEA-3F80-F27F-ED73378F2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467787"/>
                <a:ext cx="1863972" cy="307777"/>
              </a:xfrm>
              <a:prstGeom prst="rect">
                <a:avLst/>
              </a:prstGeom>
              <a:blipFill>
                <a:blip r:embed="rId4"/>
                <a:stretch>
                  <a:fillRect l="-2614" r="-261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/>
              <p:nvPr/>
            </p:nvSpPr>
            <p:spPr>
              <a:xfrm>
                <a:off x="953813" y="839343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eliminate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smaller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unknown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13" y="839343"/>
                <a:ext cx="2434961" cy="215444"/>
              </a:xfrm>
              <a:prstGeom prst="rect">
                <a:avLst/>
              </a:prstGeom>
              <a:blipFill>
                <a:blip r:embed="rId5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0CF946-8983-D1FB-7938-C455215DBA3E}"/>
                  </a:ext>
                </a:extLst>
              </p:cNvPr>
              <p:cNvSpPr txBox="1"/>
              <p:nvPr/>
            </p:nvSpPr>
            <p:spPr>
              <a:xfrm>
                <a:off x="1239307" y="1242122"/>
                <a:ext cx="1841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2000" b="0" dirty="0">
                    <a:solidFill>
                      <a:schemeClr val="tx1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9=3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0CF946-8983-D1FB-7938-C455215DB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1242122"/>
                <a:ext cx="1841594" cy="307777"/>
              </a:xfrm>
              <a:prstGeom prst="rect">
                <a:avLst/>
              </a:prstGeom>
              <a:blipFill>
                <a:blip r:embed="rId6"/>
                <a:stretch>
                  <a:fillRect r="-397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75120BD-C098-5E8F-ABF1-42D429F6CC52}"/>
                  </a:ext>
                </a:extLst>
              </p:cNvPr>
              <p:cNvSpPr txBox="1"/>
              <p:nvPr/>
            </p:nvSpPr>
            <p:spPr>
              <a:xfrm>
                <a:off x="1239307" y="2016457"/>
                <a:ext cx="14390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6=3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75120BD-C098-5E8F-ABF1-42D429F6C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2016457"/>
                <a:ext cx="1439048" cy="307777"/>
              </a:xfrm>
              <a:prstGeom prst="rect">
                <a:avLst/>
              </a:prstGeom>
              <a:blipFill>
                <a:blip r:embed="rId9"/>
                <a:stretch>
                  <a:fillRect r="-339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6D9059-F8E5-B6CA-4B00-8F2CA183FE7A}"/>
                  </a:ext>
                </a:extLst>
              </p:cNvPr>
              <p:cNvSpPr txBox="1"/>
              <p:nvPr/>
            </p:nvSpPr>
            <p:spPr>
              <a:xfrm>
                <a:off x="1895673" y="2803866"/>
                <a:ext cx="693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u="sng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000" b="1" i="1" u="sng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u="sng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2000" b="1" u="sng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6D9059-F8E5-B6CA-4B00-8F2CA183F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673" y="2803866"/>
                <a:ext cx="693908" cy="307777"/>
              </a:xfrm>
              <a:prstGeom prst="rect">
                <a:avLst/>
              </a:prstGeom>
              <a:blipFill>
                <a:blip r:embed="rId12"/>
                <a:stretch>
                  <a:fillRect l="-8772" r="-526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/>
              <p:nvPr/>
            </p:nvSpPr>
            <p:spPr>
              <a:xfrm>
                <a:off x="6381247" y="480870"/>
                <a:ext cx="2006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+7=2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480870"/>
                <a:ext cx="2006640" cy="307777"/>
              </a:xfrm>
              <a:prstGeom prst="rect">
                <a:avLst/>
              </a:prstGeom>
              <a:blipFill>
                <a:blip r:embed="rId13"/>
                <a:stretch>
                  <a:fillRect l="-2736" r="-243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/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eliminate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smaller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unknown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blipFill>
                <a:blip r:embed="rId14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4993825-44B3-F876-7C7F-884D2326389A}"/>
                  </a:ext>
                </a:extLst>
              </p:cNvPr>
              <p:cNvSpPr txBox="1"/>
              <p:nvPr/>
            </p:nvSpPr>
            <p:spPr>
              <a:xfrm>
                <a:off x="6381247" y="1255205"/>
                <a:ext cx="20307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+7=           13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4993825-44B3-F876-7C7F-884D23263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1255205"/>
                <a:ext cx="2030749" cy="307777"/>
              </a:xfrm>
              <a:prstGeom prst="rect">
                <a:avLst/>
              </a:prstGeom>
              <a:blipFill>
                <a:blip r:embed="rId17"/>
                <a:stretch>
                  <a:fillRect l="-2703" r="-210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2E1D775-F086-A032-76DA-BDA15B152524}"/>
                  </a:ext>
                </a:extLst>
              </p:cNvPr>
              <p:cNvSpPr txBox="1"/>
              <p:nvPr/>
            </p:nvSpPr>
            <p:spPr>
              <a:xfrm>
                <a:off x="6381247" y="2029540"/>
                <a:ext cx="20000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=             6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2E1D775-F086-A032-76DA-BDA15B152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2029540"/>
                <a:ext cx="2000098" cy="307777"/>
              </a:xfrm>
              <a:prstGeom prst="rect">
                <a:avLst/>
              </a:prstGeom>
              <a:blipFill>
                <a:blip r:embed="rId20"/>
                <a:stretch>
                  <a:fillRect l="-2744" r="-243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/>
              <p:nvPr/>
            </p:nvSpPr>
            <p:spPr>
              <a:xfrm>
                <a:off x="1239307" y="3649122"/>
                <a:ext cx="2006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+31=8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3649122"/>
                <a:ext cx="2006640" cy="307777"/>
              </a:xfrm>
              <a:prstGeom prst="rect">
                <a:avLst/>
              </a:prstGeom>
              <a:blipFill>
                <a:blip r:embed="rId23"/>
                <a:stretch>
                  <a:fillRect l="-2432" r="-273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4143EC-7793-2B45-BF71-5C08ABA67307}"/>
                  </a:ext>
                </a:extLst>
              </p:cNvPr>
              <p:cNvSpPr txBox="1"/>
              <p:nvPr/>
            </p:nvSpPr>
            <p:spPr>
              <a:xfrm>
                <a:off x="953813" y="4020678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eliminate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smaller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unknown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4143EC-7793-2B45-BF71-5C08ABA67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13" y="4020678"/>
                <a:ext cx="2434961" cy="215444"/>
              </a:xfrm>
              <a:prstGeom prst="rect">
                <a:avLst/>
              </a:prstGeom>
              <a:blipFill>
                <a:blip r:embed="rId5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BD00AE-F411-1E97-F902-D6F007DEBDB3}"/>
                  </a:ext>
                </a:extLst>
              </p:cNvPr>
              <p:cNvSpPr txBox="1"/>
              <p:nvPr/>
            </p:nvSpPr>
            <p:spPr>
              <a:xfrm>
                <a:off x="1239307" y="4423457"/>
                <a:ext cx="20307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31=5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BD00AE-F411-1E97-F902-D6F007DEB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4423457"/>
                <a:ext cx="2030749" cy="307777"/>
              </a:xfrm>
              <a:prstGeom prst="rect">
                <a:avLst/>
              </a:prstGeom>
              <a:blipFill>
                <a:blip r:embed="rId26"/>
                <a:stretch>
                  <a:fillRect r="-270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/>
              <p:nvPr/>
            </p:nvSpPr>
            <p:spPr>
              <a:xfrm>
                <a:off x="6220511" y="3644412"/>
                <a:ext cx="21990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+43=2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511" y="3644412"/>
                <a:ext cx="2199000" cy="307777"/>
              </a:xfrm>
              <a:prstGeom prst="rect">
                <a:avLst/>
              </a:prstGeom>
              <a:blipFill>
                <a:blip r:embed="rId31"/>
                <a:stretch>
                  <a:fillRect l="-277" r="-221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3630CD-91DB-8150-C5ED-FD11C459CAA1}"/>
                  </a:ext>
                </a:extLst>
              </p:cNvPr>
              <p:cNvSpPr txBox="1"/>
              <p:nvPr/>
            </p:nvSpPr>
            <p:spPr>
              <a:xfrm>
                <a:off x="6095753" y="4020678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eliminate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smaller</m:t>
                      </m:r>
                      <m:r>
                        <a:rPr lang="en-GB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 panose="02040503050406030204" pitchFamily="18" charset="0"/>
                        </a:rPr>
                        <m:t>unknown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3630CD-91DB-8150-C5ED-FD11C459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4020678"/>
                <a:ext cx="2434961" cy="215444"/>
              </a:xfrm>
              <a:prstGeom prst="rect">
                <a:avLst/>
              </a:prstGeom>
              <a:blipFill>
                <a:blip r:embed="rId14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04E01B-A491-57B9-9D7A-B3DDFBE975C1}"/>
                  </a:ext>
                </a:extLst>
              </p:cNvPr>
              <p:cNvSpPr txBox="1"/>
              <p:nvPr/>
            </p:nvSpPr>
            <p:spPr>
              <a:xfrm>
                <a:off x="6218246" y="4423457"/>
                <a:ext cx="21990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4</m:t>
                      </m:r>
                      <m:r>
                        <a:rPr lang="en-GB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3=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04E01B-A491-57B9-9D7A-B3DDFBE97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246" y="4423457"/>
                <a:ext cx="2199064" cy="307777"/>
              </a:xfrm>
              <a:prstGeom prst="rect">
                <a:avLst/>
              </a:prstGeom>
              <a:blipFill>
                <a:blip r:embed="rId34"/>
                <a:stretch>
                  <a:fillRect r="-221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Oval 70">
            <a:extLst>
              <a:ext uri="{FF2B5EF4-FFF2-40B4-BE49-F238E27FC236}">
                <a16:creationId xmlns:a16="http://schemas.microsoft.com/office/drawing/2014/main" id="{F26416E6-9C6B-7DB5-4751-F5BF87B332CB}"/>
              </a:ext>
            </a:extLst>
          </p:cNvPr>
          <p:cNvSpPr/>
          <p:nvPr/>
        </p:nvSpPr>
        <p:spPr>
          <a:xfrm>
            <a:off x="217246" y="253353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78759B9-2ED8-CE5F-9503-265AE96A905A}"/>
              </a:ext>
            </a:extLst>
          </p:cNvPr>
          <p:cNvSpPr/>
          <p:nvPr/>
        </p:nvSpPr>
        <p:spPr>
          <a:xfrm>
            <a:off x="5359186" y="24236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3C9AF1F-B30D-B8BE-B5FC-CFC1968921F2}"/>
              </a:ext>
            </a:extLst>
          </p:cNvPr>
          <p:cNvSpPr/>
          <p:nvPr/>
        </p:nvSpPr>
        <p:spPr>
          <a:xfrm>
            <a:off x="217246" y="337155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BB8748F-B0D4-4B81-0DE8-B0ED216E7400}"/>
              </a:ext>
            </a:extLst>
          </p:cNvPr>
          <p:cNvSpPr/>
          <p:nvPr/>
        </p:nvSpPr>
        <p:spPr>
          <a:xfrm>
            <a:off x="5359186" y="3398719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Flowchart: Off-page Connector 6">
                <a:extLst>
                  <a:ext uri="{FF2B5EF4-FFF2-40B4-BE49-F238E27FC236}">
                    <a16:creationId xmlns:a16="http://schemas.microsoft.com/office/drawing/2014/main" id="{7355A2E5-C164-528E-E960-35C60D1C8B2E}"/>
                  </a:ext>
                </a:extLst>
              </p:cNvPr>
              <p:cNvSpPr/>
              <p:nvPr/>
            </p:nvSpPr>
            <p:spPr>
              <a:xfrm>
                <a:off x="3503362" y="1488690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Flowchart: Off-page Connector 6">
                <a:extLst>
                  <a:ext uri="{FF2B5EF4-FFF2-40B4-BE49-F238E27FC236}">
                    <a16:creationId xmlns:a16="http://schemas.microsoft.com/office/drawing/2014/main" id="{7355A2E5-C164-528E-E960-35C60D1C8B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362" y="1488690"/>
                <a:ext cx="623977" cy="545437"/>
              </a:xfrm>
              <a:prstGeom prst="flowChartOffpageConnector">
                <a:avLst/>
              </a:prstGeom>
              <a:blipFill>
                <a:blip r:embed="rId3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Flowchart: Off-page Connector 8">
                <a:extLst>
                  <a:ext uri="{FF2B5EF4-FFF2-40B4-BE49-F238E27FC236}">
                    <a16:creationId xmlns:a16="http://schemas.microsoft.com/office/drawing/2014/main" id="{219B952E-1CA0-6833-DE4B-D2D39A0F7E8E}"/>
                  </a:ext>
                </a:extLst>
              </p:cNvPr>
              <p:cNvSpPr/>
              <p:nvPr/>
            </p:nvSpPr>
            <p:spPr>
              <a:xfrm>
                <a:off x="310865" y="1488690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Flowchart: Off-page Connector 8">
                <a:extLst>
                  <a:ext uri="{FF2B5EF4-FFF2-40B4-BE49-F238E27FC236}">
                    <a16:creationId xmlns:a16="http://schemas.microsoft.com/office/drawing/2014/main" id="{219B952E-1CA0-6833-DE4B-D2D39A0F7E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65" y="1488690"/>
                <a:ext cx="623977" cy="545437"/>
              </a:xfrm>
              <a:prstGeom prst="flowChartOffpageConnector">
                <a:avLst/>
              </a:prstGeom>
              <a:blipFill>
                <a:blip r:embed="rId3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Flowchart: Off-page Connector 38">
                <a:extLst>
                  <a:ext uri="{FF2B5EF4-FFF2-40B4-BE49-F238E27FC236}">
                    <a16:creationId xmlns:a16="http://schemas.microsoft.com/office/drawing/2014/main" id="{4E17BD8D-9B6F-42D8-F8B0-D70B4A20B2D8}"/>
                  </a:ext>
                </a:extLst>
              </p:cNvPr>
              <p:cNvSpPr/>
              <p:nvPr/>
            </p:nvSpPr>
            <p:spPr>
              <a:xfrm>
                <a:off x="3503362" y="2245355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9" name="Flowchart: Off-page Connector 38">
                <a:extLst>
                  <a:ext uri="{FF2B5EF4-FFF2-40B4-BE49-F238E27FC236}">
                    <a16:creationId xmlns:a16="http://schemas.microsoft.com/office/drawing/2014/main" id="{4E17BD8D-9B6F-42D8-F8B0-D70B4A20B2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362" y="2245355"/>
                <a:ext cx="623977" cy="545437"/>
              </a:xfrm>
              <a:prstGeom prst="flowChartOffpageConnector">
                <a:avLst/>
              </a:prstGeom>
              <a:blipFill>
                <a:blip r:embed="rId3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Flowchart: Off-page Connector 50">
                <a:extLst>
                  <a:ext uri="{FF2B5EF4-FFF2-40B4-BE49-F238E27FC236}">
                    <a16:creationId xmlns:a16="http://schemas.microsoft.com/office/drawing/2014/main" id="{BFCAB268-16CF-F86C-7EF2-FE7D641C4887}"/>
                  </a:ext>
                </a:extLst>
              </p:cNvPr>
              <p:cNvSpPr/>
              <p:nvPr/>
            </p:nvSpPr>
            <p:spPr>
              <a:xfrm>
                <a:off x="310865" y="2245355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51" name="Flowchart: Off-page Connector 50">
                <a:extLst>
                  <a:ext uri="{FF2B5EF4-FFF2-40B4-BE49-F238E27FC236}">
                    <a16:creationId xmlns:a16="http://schemas.microsoft.com/office/drawing/2014/main" id="{BFCAB268-16CF-F86C-7EF2-FE7D641C48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865" y="2245355"/>
                <a:ext cx="623977" cy="545437"/>
              </a:xfrm>
              <a:prstGeom prst="flowChartOffpageConnector">
                <a:avLst/>
              </a:prstGeom>
              <a:blipFill>
                <a:blip r:embed="rId3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5" name="Flowchart: Off-page Connector 74">
                <a:extLst>
                  <a:ext uri="{FF2B5EF4-FFF2-40B4-BE49-F238E27FC236}">
                    <a16:creationId xmlns:a16="http://schemas.microsoft.com/office/drawing/2014/main" id="{669E66DC-1F51-3055-5F40-8A49B3A5AF5D}"/>
                  </a:ext>
                </a:extLst>
              </p:cNvPr>
              <p:cNvSpPr/>
              <p:nvPr/>
            </p:nvSpPr>
            <p:spPr>
              <a:xfrm>
                <a:off x="8640198" y="741452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5" name="Flowchart: Off-page Connector 74">
                <a:extLst>
                  <a:ext uri="{FF2B5EF4-FFF2-40B4-BE49-F238E27FC236}">
                    <a16:creationId xmlns:a16="http://schemas.microsoft.com/office/drawing/2014/main" id="{669E66DC-1F51-3055-5F40-8A49B3A5AF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198" y="741452"/>
                <a:ext cx="623977" cy="545437"/>
              </a:xfrm>
              <a:prstGeom prst="flowChartOffpageConnector">
                <a:avLst/>
              </a:prstGeom>
              <a:blipFill>
                <a:blip r:embed="rId3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6" name="Flowchart: Off-page Connector 75">
                <a:extLst>
                  <a:ext uri="{FF2B5EF4-FFF2-40B4-BE49-F238E27FC236}">
                    <a16:creationId xmlns:a16="http://schemas.microsoft.com/office/drawing/2014/main" id="{00C6FA4E-BAB0-18D7-CE2B-64E89009E20F}"/>
                  </a:ext>
                </a:extLst>
              </p:cNvPr>
              <p:cNvSpPr/>
              <p:nvPr/>
            </p:nvSpPr>
            <p:spPr>
              <a:xfrm>
                <a:off x="5447701" y="741452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6" name="Flowchart: Off-page Connector 75">
                <a:extLst>
                  <a:ext uri="{FF2B5EF4-FFF2-40B4-BE49-F238E27FC236}">
                    <a16:creationId xmlns:a16="http://schemas.microsoft.com/office/drawing/2014/main" id="{00C6FA4E-BAB0-18D7-CE2B-64E89009E20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01" y="741452"/>
                <a:ext cx="623977" cy="545437"/>
              </a:xfrm>
              <a:prstGeom prst="flowChartOffpageConnector">
                <a:avLst/>
              </a:prstGeom>
              <a:blipFill>
                <a:blip r:embed="rId4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Flowchart: Off-page Connector 76">
                <a:extLst>
                  <a:ext uri="{FF2B5EF4-FFF2-40B4-BE49-F238E27FC236}">
                    <a16:creationId xmlns:a16="http://schemas.microsoft.com/office/drawing/2014/main" id="{B57BD546-E59B-D5C7-5FB5-492D56BC706F}"/>
                  </a:ext>
                </a:extLst>
              </p:cNvPr>
              <p:cNvSpPr/>
              <p:nvPr/>
            </p:nvSpPr>
            <p:spPr>
              <a:xfrm>
                <a:off x="8640198" y="1520374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7" name="Flowchart: Off-page Connector 76">
                <a:extLst>
                  <a:ext uri="{FF2B5EF4-FFF2-40B4-BE49-F238E27FC236}">
                    <a16:creationId xmlns:a16="http://schemas.microsoft.com/office/drawing/2014/main" id="{B57BD546-E59B-D5C7-5FB5-492D56BC70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198" y="1520374"/>
                <a:ext cx="623977" cy="545437"/>
              </a:xfrm>
              <a:prstGeom prst="flowChartOffpageConnector">
                <a:avLst/>
              </a:prstGeom>
              <a:blipFill>
                <a:blip r:embed="rId41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Flowchart: Off-page Connector 77">
                <a:extLst>
                  <a:ext uri="{FF2B5EF4-FFF2-40B4-BE49-F238E27FC236}">
                    <a16:creationId xmlns:a16="http://schemas.microsoft.com/office/drawing/2014/main" id="{73E007CC-5CB8-1029-BE3C-8080D5E97215}"/>
                  </a:ext>
                </a:extLst>
              </p:cNvPr>
              <p:cNvSpPr/>
              <p:nvPr/>
            </p:nvSpPr>
            <p:spPr>
              <a:xfrm>
                <a:off x="5447701" y="1520374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8" name="Flowchart: Off-page Connector 77">
                <a:extLst>
                  <a:ext uri="{FF2B5EF4-FFF2-40B4-BE49-F238E27FC236}">
                    <a16:creationId xmlns:a16="http://schemas.microsoft.com/office/drawing/2014/main" id="{73E007CC-5CB8-1029-BE3C-8080D5E972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01" y="1520374"/>
                <a:ext cx="623977" cy="545437"/>
              </a:xfrm>
              <a:prstGeom prst="flowChartOffpageConnector">
                <a:avLst/>
              </a:prstGeom>
              <a:blipFill>
                <a:blip r:embed="rId4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Flowchart: Off-page Connector 78">
                <a:extLst>
                  <a:ext uri="{FF2B5EF4-FFF2-40B4-BE49-F238E27FC236}">
                    <a16:creationId xmlns:a16="http://schemas.microsoft.com/office/drawing/2014/main" id="{9F1C0D6F-A5F6-3705-8F64-92C2A3B22E58}"/>
                  </a:ext>
                </a:extLst>
              </p:cNvPr>
              <p:cNvSpPr/>
              <p:nvPr/>
            </p:nvSpPr>
            <p:spPr>
              <a:xfrm>
                <a:off x="8640198" y="2277039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79" name="Flowchart: Off-page Connector 78">
                <a:extLst>
                  <a:ext uri="{FF2B5EF4-FFF2-40B4-BE49-F238E27FC236}">
                    <a16:creationId xmlns:a16="http://schemas.microsoft.com/office/drawing/2014/main" id="{9F1C0D6F-A5F6-3705-8F64-92C2A3B22E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0198" y="2277039"/>
                <a:ext cx="623977" cy="545437"/>
              </a:xfrm>
              <a:prstGeom prst="flowChartOffpageConnector">
                <a:avLst/>
              </a:prstGeom>
              <a:blipFill>
                <a:blip r:embed="rId4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Flowchart: Off-page Connector 79">
                <a:extLst>
                  <a:ext uri="{FF2B5EF4-FFF2-40B4-BE49-F238E27FC236}">
                    <a16:creationId xmlns:a16="http://schemas.microsoft.com/office/drawing/2014/main" id="{3FFBE0EB-55AF-4436-C855-4DA7FC74B76E}"/>
                  </a:ext>
                </a:extLst>
              </p:cNvPr>
              <p:cNvSpPr/>
              <p:nvPr/>
            </p:nvSpPr>
            <p:spPr>
              <a:xfrm>
                <a:off x="5447701" y="2277039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80" name="Flowchart: Off-page Connector 79">
                <a:extLst>
                  <a:ext uri="{FF2B5EF4-FFF2-40B4-BE49-F238E27FC236}">
                    <a16:creationId xmlns:a16="http://schemas.microsoft.com/office/drawing/2014/main" id="{3FFBE0EB-55AF-4436-C855-4DA7FC74B7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701" y="2277039"/>
                <a:ext cx="623977" cy="545437"/>
              </a:xfrm>
              <a:prstGeom prst="flowChartOffpageConnector">
                <a:avLst/>
              </a:prstGeom>
              <a:blipFill>
                <a:blip r:embed="rId4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Flowchart: Off-page Connector 80">
                <a:extLst>
                  <a:ext uri="{FF2B5EF4-FFF2-40B4-BE49-F238E27FC236}">
                    <a16:creationId xmlns:a16="http://schemas.microsoft.com/office/drawing/2014/main" id="{B7EA3674-A547-5DC0-773E-0B67885AEF9B}"/>
                  </a:ext>
                </a:extLst>
              </p:cNvPr>
              <p:cNvSpPr/>
              <p:nvPr/>
            </p:nvSpPr>
            <p:spPr>
              <a:xfrm>
                <a:off x="3445083" y="3929038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1" name="Flowchart: Off-page Connector 80">
                <a:extLst>
                  <a:ext uri="{FF2B5EF4-FFF2-40B4-BE49-F238E27FC236}">
                    <a16:creationId xmlns:a16="http://schemas.microsoft.com/office/drawing/2014/main" id="{B7EA3674-A547-5DC0-773E-0B67885AEF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083" y="3929038"/>
                <a:ext cx="623977" cy="545437"/>
              </a:xfrm>
              <a:prstGeom prst="flowChartOffpageConnector">
                <a:avLst/>
              </a:prstGeom>
              <a:blipFill>
                <a:blip r:embed="rId4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Flowchart: Off-page Connector 81">
                <a:extLst>
                  <a:ext uri="{FF2B5EF4-FFF2-40B4-BE49-F238E27FC236}">
                    <a16:creationId xmlns:a16="http://schemas.microsoft.com/office/drawing/2014/main" id="{97C2A1F4-E907-778D-C7CA-8C47FB319C88}"/>
                  </a:ext>
                </a:extLst>
              </p:cNvPr>
              <p:cNvSpPr/>
              <p:nvPr/>
            </p:nvSpPr>
            <p:spPr>
              <a:xfrm>
                <a:off x="252586" y="3929038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2" name="Flowchart: Off-page Connector 81">
                <a:extLst>
                  <a:ext uri="{FF2B5EF4-FFF2-40B4-BE49-F238E27FC236}">
                    <a16:creationId xmlns:a16="http://schemas.microsoft.com/office/drawing/2014/main" id="{97C2A1F4-E907-778D-C7CA-8C47FB319C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86" y="3929038"/>
                <a:ext cx="623977" cy="545437"/>
              </a:xfrm>
              <a:prstGeom prst="flowChartOffpageConnector">
                <a:avLst/>
              </a:prstGeom>
              <a:blipFill>
                <a:blip r:embed="rId4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3" name="Flowchart: Off-page Connector 82">
                <a:extLst>
                  <a:ext uri="{FF2B5EF4-FFF2-40B4-BE49-F238E27FC236}">
                    <a16:creationId xmlns:a16="http://schemas.microsoft.com/office/drawing/2014/main" id="{9043A018-BBF6-CE5D-727D-AD9E6EE327AE}"/>
                  </a:ext>
                </a:extLst>
              </p:cNvPr>
              <p:cNvSpPr/>
              <p:nvPr/>
            </p:nvSpPr>
            <p:spPr>
              <a:xfrm>
                <a:off x="3445083" y="4707960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3" name="Flowchart: Off-page Connector 82">
                <a:extLst>
                  <a:ext uri="{FF2B5EF4-FFF2-40B4-BE49-F238E27FC236}">
                    <a16:creationId xmlns:a16="http://schemas.microsoft.com/office/drawing/2014/main" id="{9043A018-BBF6-CE5D-727D-AD9E6EE327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5083" y="4707960"/>
                <a:ext cx="623977" cy="545437"/>
              </a:xfrm>
              <a:prstGeom prst="flowChartOffpageConnector">
                <a:avLst/>
              </a:prstGeom>
              <a:blipFill>
                <a:blip r:embed="rId4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4" name="Flowchart: Off-page Connector 83">
                <a:extLst>
                  <a:ext uri="{FF2B5EF4-FFF2-40B4-BE49-F238E27FC236}">
                    <a16:creationId xmlns:a16="http://schemas.microsoft.com/office/drawing/2014/main" id="{C7F99DCE-DB58-F57B-CF29-78267A583F76}"/>
                  </a:ext>
                </a:extLst>
              </p:cNvPr>
              <p:cNvSpPr/>
              <p:nvPr/>
            </p:nvSpPr>
            <p:spPr>
              <a:xfrm>
                <a:off x="252586" y="4707960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4" name="Flowchart: Off-page Connector 83">
                <a:extLst>
                  <a:ext uri="{FF2B5EF4-FFF2-40B4-BE49-F238E27FC236}">
                    <a16:creationId xmlns:a16="http://schemas.microsoft.com/office/drawing/2014/main" id="{C7F99DCE-DB58-F57B-CF29-78267A583F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586" y="4707960"/>
                <a:ext cx="623977" cy="545437"/>
              </a:xfrm>
              <a:prstGeom prst="flowChartOffpageConnector">
                <a:avLst/>
              </a:prstGeom>
              <a:blipFill>
                <a:blip r:embed="rId4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Flowchart: Off-page Connector 84">
            <a:extLst>
              <a:ext uri="{FF2B5EF4-FFF2-40B4-BE49-F238E27FC236}">
                <a16:creationId xmlns:a16="http://schemas.microsoft.com/office/drawing/2014/main" id="{BEE97DC6-6DDC-472D-E241-0357F9293C7E}"/>
              </a:ext>
            </a:extLst>
          </p:cNvPr>
          <p:cNvSpPr/>
          <p:nvPr/>
        </p:nvSpPr>
        <p:spPr>
          <a:xfrm>
            <a:off x="3445083" y="5464625"/>
            <a:ext cx="623977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6" name="Flowchart: Off-page Connector 85">
            <a:extLst>
              <a:ext uri="{FF2B5EF4-FFF2-40B4-BE49-F238E27FC236}">
                <a16:creationId xmlns:a16="http://schemas.microsoft.com/office/drawing/2014/main" id="{C683ACEE-5CB4-1B98-E1FE-E71EDD8E8DDE}"/>
              </a:ext>
            </a:extLst>
          </p:cNvPr>
          <p:cNvSpPr/>
          <p:nvPr/>
        </p:nvSpPr>
        <p:spPr>
          <a:xfrm>
            <a:off x="252586" y="5464625"/>
            <a:ext cx="623977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Flowchart: Off-page Connector 86">
                <a:extLst>
                  <a:ext uri="{FF2B5EF4-FFF2-40B4-BE49-F238E27FC236}">
                    <a16:creationId xmlns:a16="http://schemas.microsoft.com/office/drawing/2014/main" id="{D95421BA-67F5-B99B-1616-F5FFD8CACF48}"/>
                  </a:ext>
                </a:extLst>
              </p:cNvPr>
              <p:cNvSpPr/>
              <p:nvPr/>
            </p:nvSpPr>
            <p:spPr>
              <a:xfrm>
                <a:off x="8614797" y="3963403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7" name="Flowchart: Off-page Connector 86">
                <a:extLst>
                  <a:ext uri="{FF2B5EF4-FFF2-40B4-BE49-F238E27FC236}">
                    <a16:creationId xmlns:a16="http://schemas.microsoft.com/office/drawing/2014/main" id="{D95421BA-67F5-B99B-1616-F5FFD8CACF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797" y="3963403"/>
                <a:ext cx="623977" cy="545437"/>
              </a:xfrm>
              <a:prstGeom prst="flowChartOffpageConnector">
                <a:avLst/>
              </a:prstGeom>
              <a:blipFill>
                <a:blip r:embed="rId4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Flowchart: Off-page Connector 87">
                <a:extLst>
                  <a:ext uri="{FF2B5EF4-FFF2-40B4-BE49-F238E27FC236}">
                    <a16:creationId xmlns:a16="http://schemas.microsoft.com/office/drawing/2014/main" id="{800F87FA-1600-2A82-2222-EFE761387EAC}"/>
                  </a:ext>
                </a:extLst>
              </p:cNvPr>
              <p:cNvSpPr/>
              <p:nvPr/>
            </p:nvSpPr>
            <p:spPr>
              <a:xfrm>
                <a:off x="5422300" y="3963403"/>
                <a:ext cx="623977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8" name="Flowchart: Off-page Connector 87">
                <a:extLst>
                  <a:ext uri="{FF2B5EF4-FFF2-40B4-BE49-F238E27FC236}">
                    <a16:creationId xmlns:a16="http://schemas.microsoft.com/office/drawing/2014/main" id="{800F87FA-1600-2A82-2222-EFE761387E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300" y="3963403"/>
                <a:ext cx="623977" cy="545437"/>
              </a:xfrm>
              <a:prstGeom prst="flowChartOffpageConnector">
                <a:avLst/>
              </a:prstGeom>
              <a:blipFill>
                <a:blip r:embed="rId50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Flowchart: Off-page Connector 88">
            <a:extLst>
              <a:ext uri="{FF2B5EF4-FFF2-40B4-BE49-F238E27FC236}">
                <a16:creationId xmlns:a16="http://schemas.microsoft.com/office/drawing/2014/main" id="{08352896-7B9A-1AC4-94C7-02499D013EB4}"/>
              </a:ext>
            </a:extLst>
          </p:cNvPr>
          <p:cNvSpPr/>
          <p:nvPr/>
        </p:nvSpPr>
        <p:spPr>
          <a:xfrm>
            <a:off x="8614797" y="4742325"/>
            <a:ext cx="623977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Flowchart: Off-page Connector 89">
            <a:extLst>
              <a:ext uri="{FF2B5EF4-FFF2-40B4-BE49-F238E27FC236}">
                <a16:creationId xmlns:a16="http://schemas.microsoft.com/office/drawing/2014/main" id="{DFE964DF-9C42-C0C2-8DB3-2093119B6C73}"/>
              </a:ext>
            </a:extLst>
          </p:cNvPr>
          <p:cNvSpPr/>
          <p:nvPr/>
        </p:nvSpPr>
        <p:spPr>
          <a:xfrm>
            <a:off x="5422300" y="4742325"/>
            <a:ext cx="623977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Flowchart: Off-page Connector 90">
            <a:extLst>
              <a:ext uri="{FF2B5EF4-FFF2-40B4-BE49-F238E27FC236}">
                <a16:creationId xmlns:a16="http://schemas.microsoft.com/office/drawing/2014/main" id="{4F949B28-1BAF-6382-4ACF-9D70ACE64532}"/>
              </a:ext>
            </a:extLst>
          </p:cNvPr>
          <p:cNvSpPr/>
          <p:nvPr/>
        </p:nvSpPr>
        <p:spPr>
          <a:xfrm>
            <a:off x="8614797" y="5498990"/>
            <a:ext cx="623977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2" name="Flowchart: Off-page Connector 91">
            <a:extLst>
              <a:ext uri="{FF2B5EF4-FFF2-40B4-BE49-F238E27FC236}">
                <a16:creationId xmlns:a16="http://schemas.microsoft.com/office/drawing/2014/main" id="{315ACF59-EC14-3F31-5CDD-D8D890BC4B31}"/>
              </a:ext>
            </a:extLst>
          </p:cNvPr>
          <p:cNvSpPr/>
          <p:nvPr/>
        </p:nvSpPr>
        <p:spPr>
          <a:xfrm>
            <a:off x="5422300" y="5498990"/>
            <a:ext cx="623977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6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8834A9-CFEA-3F80-F27F-ED73378F29D4}"/>
                  </a:ext>
                </a:extLst>
              </p:cNvPr>
              <p:cNvSpPr txBox="1"/>
              <p:nvPr/>
            </p:nvSpPr>
            <p:spPr>
              <a:xfrm>
                <a:off x="1129236" y="467787"/>
                <a:ext cx="23416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−40=8−15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8834A9-CFEA-3F80-F27F-ED73378F2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236" y="467787"/>
                <a:ext cx="2341667" cy="307777"/>
              </a:xfrm>
              <a:prstGeom prst="rect">
                <a:avLst/>
              </a:prstGeom>
              <a:blipFill>
                <a:blip r:embed="rId2"/>
                <a:stretch>
                  <a:fillRect r="-182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/>
              <p:nvPr/>
            </p:nvSpPr>
            <p:spPr>
              <a:xfrm>
                <a:off x="1224036" y="839343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036" y="839343"/>
                <a:ext cx="2434961" cy="215444"/>
              </a:xfrm>
              <a:prstGeom prst="rect">
                <a:avLst/>
              </a:prstGeom>
              <a:blipFill>
                <a:blip r:embed="rId3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/>
              <p:nvPr/>
            </p:nvSpPr>
            <p:spPr>
              <a:xfrm>
                <a:off x="6381247" y="480870"/>
                <a:ext cx="2006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+11=7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480870"/>
                <a:ext cx="2006639" cy="307777"/>
              </a:xfrm>
              <a:prstGeom prst="rect">
                <a:avLst/>
              </a:prstGeom>
              <a:blipFill>
                <a:blip r:embed="rId7"/>
                <a:stretch>
                  <a:fillRect l="-2736" r="-243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/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blipFill>
                <a:blip r:embed="rId3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/>
              <p:nvPr/>
            </p:nvSpPr>
            <p:spPr>
              <a:xfrm>
                <a:off x="1137208" y="3642020"/>
                <a:ext cx="21493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+30=11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08" y="3642020"/>
                <a:ext cx="2149306" cy="307777"/>
              </a:xfrm>
              <a:prstGeom prst="rect">
                <a:avLst/>
              </a:prstGeom>
              <a:blipFill>
                <a:blip r:embed="rId16"/>
                <a:stretch>
                  <a:fillRect l="-2557" r="-255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/>
              <p:nvPr/>
            </p:nvSpPr>
            <p:spPr>
              <a:xfrm>
                <a:off x="6381247" y="3642020"/>
                <a:ext cx="2006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−1=23−2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3642020"/>
                <a:ext cx="2006640" cy="307777"/>
              </a:xfrm>
              <a:prstGeom prst="rect">
                <a:avLst/>
              </a:prstGeom>
              <a:blipFill>
                <a:blip r:embed="rId25"/>
                <a:stretch>
                  <a:fillRect l="-2736" r="-18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>
            <a:extLst>
              <a:ext uri="{FF2B5EF4-FFF2-40B4-BE49-F238E27FC236}">
                <a16:creationId xmlns:a16="http://schemas.microsoft.com/office/drawing/2014/main" id="{5DB8807F-EBA8-20D0-4B66-11F8B71AF96F}"/>
              </a:ext>
            </a:extLst>
          </p:cNvPr>
          <p:cNvSpPr/>
          <p:nvPr/>
        </p:nvSpPr>
        <p:spPr>
          <a:xfrm>
            <a:off x="217246" y="253353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F73D072-3D89-BE02-4C33-90F5B6AD308C}"/>
              </a:ext>
            </a:extLst>
          </p:cNvPr>
          <p:cNvSpPr/>
          <p:nvPr/>
        </p:nvSpPr>
        <p:spPr>
          <a:xfrm>
            <a:off x="5359186" y="24236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2B2A9B3-AC1D-1E43-4C5C-9CC21CB4D6C4}"/>
              </a:ext>
            </a:extLst>
          </p:cNvPr>
          <p:cNvSpPr/>
          <p:nvPr/>
        </p:nvSpPr>
        <p:spPr>
          <a:xfrm>
            <a:off x="217246" y="337155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FFD4FF1-7AE4-2C35-A3DC-668460F5317F}"/>
              </a:ext>
            </a:extLst>
          </p:cNvPr>
          <p:cNvSpPr/>
          <p:nvPr/>
        </p:nvSpPr>
        <p:spPr>
          <a:xfrm>
            <a:off x="5359186" y="3398719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</a:t>
            </a:r>
            <a:endParaRPr lang="en-GB" sz="28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Flowchart: Off-page Connector 1">
                <a:extLst>
                  <a:ext uri="{FF2B5EF4-FFF2-40B4-BE49-F238E27FC236}">
                    <a16:creationId xmlns:a16="http://schemas.microsoft.com/office/drawing/2014/main" id="{938483BF-24EE-9B1C-B716-B06F4BA4EAD4}"/>
                  </a:ext>
                </a:extLst>
              </p:cNvPr>
              <p:cNvSpPr/>
              <p:nvPr/>
            </p:nvSpPr>
            <p:spPr>
              <a:xfrm>
                <a:off x="3658997" y="721504"/>
                <a:ext cx="778952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" name="Flowchart: Off-page Connector 1">
                <a:extLst>
                  <a:ext uri="{FF2B5EF4-FFF2-40B4-BE49-F238E27FC236}">
                    <a16:creationId xmlns:a16="http://schemas.microsoft.com/office/drawing/2014/main" id="{938483BF-24EE-9B1C-B716-B06F4BA4EA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7" y="721504"/>
                <a:ext cx="778952" cy="545437"/>
              </a:xfrm>
              <a:prstGeom prst="flowChartOffpageConnector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Flowchart: Off-page Connector 2">
                <a:extLst>
                  <a:ext uri="{FF2B5EF4-FFF2-40B4-BE49-F238E27FC236}">
                    <a16:creationId xmlns:a16="http://schemas.microsoft.com/office/drawing/2014/main" id="{C6BDA635-78C0-A200-07FC-49144EEA6BF3}"/>
                  </a:ext>
                </a:extLst>
              </p:cNvPr>
              <p:cNvSpPr/>
              <p:nvPr/>
            </p:nvSpPr>
            <p:spPr>
              <a:xfrm>
                <a:off x="390300" y="721504"/>
                <a:ext cx="778952" cy="545437"/>
              </a:xfrm>
              <a:prstGeom prst="flowChartOffpageConnector">
                <a:avLst/>
              </a:prstGeom>
              <a:solidFill>
                <a:srgbClr val="FFFF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3" name="Flowchart: Off-page Connector 2">
                <a:extLst>
                  <a:ext uri="{FF2B5EF4-FFF2-40B4-BE49-F238E27FC236}">
                    <a16:creationId xmlns:a16="http://schemas.microsoft.com/office/drawing/2014/main" id="{C6BDA635-78C0-A200-07FC-49144EEA6B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00" y="721504"/>
                <a:ext cx="778952" cy="545437"/>
              </a:xfrm>
              <a:prstGeom prst="flowChartOffpageConnector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lowchart: Off-page Connector 6">
            <a:extLst>
              <a:ext uri="{FF2B5EF4-FFF2-40B4-BE49-F238E27FC236}">
                <a16:creationId xmlns:a16="http://schemas.microsoft.com/office/drawing/2014/main" id="{934CF306-7249-0B51-732E-C7E2AAC63A3E}"/>
              </a:ext>
            </a:extLst>
          </p:cNvPr>
          <p:cNvSpPr/>
          <p:nvPr/>
        </p:nvSpPr>
        <p:spPr>
          <a:xfrm>
            <a:off x="3658997" y="1500426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lowchart: Off-page Connector 8">
            <a:extLst>
              <a:ext uri="{FF2B5EF4-FFF2-40B4-BE49-F238E27FC236}">
                <a16:creationId xmlns:a16="http://schemas.microsoft.com/office/drawing/2014/main" id="{80AA847A-A34B-68C3-B5E2-2CE24AE0D7C1}"/>
              </a:ext>
            </a:extLst>
          </p:cNvPr>
          <p:cNvSpPr/>
          <p:nvPr/>
        </p:nvSpPr>
        <p:spPr>
          <a:xfrm>
            <a:off x="390300" y="1500426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lowchart: Off-page Connector 11">
            <a:extLst>
              <a:ext uri="{FF2B5EF4-FFF2-40B4-BE49-F238E27FC236}">
                <a16:creationId xmlns:a16="http://schemas.microsoft.com/office/drawing/2014/main" id="{14FF0582-E8D4-9E91-1E7B-D26A52DE5220}"/>
              </a:ext>
            </a:extLst>
          </p:cNvPr>
          <p:cNvSpPr/>
          <p:nvPr/>
        </p:nvSpPr>
        <p:spPr>
          <a:xfrm>
            <a:off x="3658997" y="2257091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68F2FE6C-28F5-93F0-EB3C-BC748C76F922}"/>
              </a:ext>
            </a:extLst>
          </p:cNvPr>
          <p:cNvSpPr/>
          <p:nvPr/>
        </p:nvSpPr>
        <p:spPr>
          <a:xfrm>
            <a:off x="390300" y="2257091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8" name="Flowchart: Off-page Connector 27">
            <a:extLst>
              <a:ext uri="{FF2B5EF4-FFF2-40B4-BE49-F238E27FC236}">
                <a16:creationId xmlns:a16="http://schemas.microsoft.com/office/drawing/2014/main" id="{F9754E06-013D-1F24-45EE-546AD4F716B9}"/>
              </a:ext>
            </a:extLst>
          </p:cNvPr>
          <p:cNvSpPr/>
          <p:nvPr/>
        </p:nvSpPr>
        <p:spPr>
          <a:xfrm>
            <a:off x="8568814" y="721504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lowchart: Off-page Connector 28">
            <a:extLst>
              <a:ext uri="{FF2B5EF4-FFF2-40B4-BE49-F238E27FC236}">
                <a16:creationId xmlns:a16="http://schemas.microsoft.com/office/drawing/2014/main" id="{33B20AB6-32EA-06B3-ECBD-DCEAEC311C50}"/>
              </a:ext>
            </a:extLst>
          </p:cNvPr>
          <p:cNvSpPr/>
          <p:nvPr/>
        </p:nvSpPr>
        <p:spPr>
          <a:xfrm>
            <a:off x="5340708" y="721504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lowchart: Off-page Connector 31">
            <a:extLst>
              <a:ext uri="{FF2B5EF4-FFF2-40B4-BE49-F238E27FC236}">
                <a16:creationId xmlns:a16="http://schemas.microsoft.com/office/drawing/2014/main" id="{D1F09CF2-7503-CC8B-FED4-455898DF662E}"/>
              </a:ext>
            </a:extLst>
          </p:cNvPr>
          <p:cNvSpPr/>
          <p:nvPr/>
        </p:nvSpPr>
        <p:spPr>
          <a:xfrm>
            <a:off x="8568814" y="1500426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lowchart: Off-page Connector 32">
            <a:extLst>
              <a:ext uri="{FF2B5EF4-FFF2-40B4-BE49-F238E27FC236}">
                <a16:creationId xmlns:a16="http://schemas.microsoft.com/office/drawing/2014/main" id="{F375D3E2-59DD-3FDE-DFF3-0CDAC5A88741}"/>
              </a:ext>
            </a:extLst>
          </p:cNvPr>
          <p:cNvSpPr/>
          <p:nvPr/>
        </p:nvSpPr>
        <p:spPr>
          <a:xfrm>
            <a:off x="5340708" y="1500426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lowchart: Off-page Connector 33">
            <a:extLst>
              <a:ext uri="{FF2B5EF4-FFF2-40B4-BE49-F238E27FC236}">
                <a16:creationId xmlns:a16="http://schemas.microsoft.com/office/drawing/2014/main" id="{CC3C7020-03D7-2BD1-4CF4-80D11D49BCDE}"/>
              </a:ext>
            </a:extLst>
          </p:cNvPr>
          <p:cNvSpPr/>
          <p:nvPr/>
        </p:nvSpPr>
        <p:spPr>
          <a:xfrm>
            <a:off x="8568814" y="2257091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7" name="Flowchart: Off-page Connector 36">
            <a:extLst>
              <a:ext uri="{FF2B5EF4-FFF2-40B4-BE49-F238E27FC236}">
                <a16:creationId xmlns:a16="http://schemas.microsoft.com/office/drawing/2014/main" id="{371C63B8-8CDD-8234-F6A8-E6AC08E010C3}"/>
              </a:ext>
            </a:extLst>
          </p:cNvPr>
          <p:cNvSpPr/>
          <p:nvPr/>
        </p:nvSpPr>
        <p:spPr>
          <a:xfrm>
            <a:off x="5340708" y="2257091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8" name="Flowchart: Off-page Connector 37">
            <a:extLst>
              <a:ext uri="{FF2B5EF4-FFF2-40B4-BE49-F238E27FC236}">
                <a16:creationId xmlns:a16="http://schemas.microsoft.com/office/drawing/2014/main" id="{63C97366-30EA-A221-078F-1B1660A1F095}"/>
              </a:ext>
            </a:extLst>
          </p:cNvPr>
          <p:cNvSpPr/>
          <p:nvPr/>
        </p:nvSpPr>
        <p:spPr>
          <a:xfrm>
            <a:off x="3618406" y="4029668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Flowchart: Off-page Connector 38">
            <a:extLst>
              <a:ext uri="{FF2B5EF4-FFF2-40B4-BE49-F238E27FC236}">
                <a16:creationId xmlns:a16="http://schemas.microsoft.com/office/drawing/2014/main" id="{D6E89CCE-43F2-D8A7-8D13-FFE1E7A72CA8}"/>
              </a:ext>
            </a:extLst>
          </p:cNvPr>
          <p:cNvSpPr/>
          <p:nvPr/>
        </p:nvSpPr>
        <p:spPr>
          <a:xfrm>
            <a:off x="390300" y="4029668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Flowchart: Off-page Connector 40">
            <a:extLst>
              <a:ext uri="{FF2B5EF4-FFF2-40B4-BE49-F238E27FC236}">
                <a16:creationId xmlns:a16="http://schemas.microsoft.com/office/drawing/2014/main" id="{837AE1B5-BEFA-219E-6232-DED0D188928B}"/>
              </a:ext>
            </a:extLst>
          </p:cNvPr>
          <p:cNvSpPr/>
          <p:nvPr/>
        </p:nvSpPr>
        <p:spPr>
          <a:xfrm>
            <a:off x="3618406" y="4808590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Flowchart: Off-page Connector 43">
            <a:extLst>
              <a:ext uri="{FF2B5EF4-FFF2-40B4-BE49-F238E27FC236}">
                <a16:creationId xmlns:a16="http://schemas.microsoft.com/office/drawing/2014/main" id="{54A83F85-AA7E-E36D-E102-85DCAAE18300}"/>
              </a:ext>
            </a:extLst>
          </p:cNvPr>
          <p:cNvSpPr/>
          <p:nvPr/>
        </p:nvSpPr>
        <p:spPr>
          <a:xfrm>
            <a:off x="390300" y="4808590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lowchart: Off-page Connector 44">
            <a:extLst>
              <a:ext uri="{FF2B5EF4-FFF2-40B4-BE49-F238E27FC236}">
                <a16:creationId xmlns:a16="http://schemas.microsoft.com/office/drawing/2014/main" id="{1B2C38DF-5747-BD5C-BFE2-E8E99D65111A}"/>
              </a:ext>
            </a:extLst>
          </p:cNvPr>
          <p:cNvSpPr/>
          <p:nvPr/>
        </p:nvSpPr>
        <p:spPr>
          <a:xfrm>
            <a:off x="3618406" y="5565255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6" name="Flowchart: Off-page Connector 45">
            <a:extLst>
              <a:ext uri="{FF2B5EF4-FFF2-40B4-BE49-F238E27FC236}">
                <a16:creationId xmlns:a16="http://schemas.microsoft.com/office/drawing/2014/main" id="{94C68E60-4C56-E873-C97A-C28CFA2C5F1C}"/>
              </a:ext>
            </a:extLst>
          </p:cNvPr>
          <p:cNvSpPr/>
          <p:nvPr/>
        </p:nvSpPr>
        <p:spPr>
          <a:xfrm>
            <a:off x="390300" y="5565255"/>
            <a:ext cx="778952" cy="545437"/>
          </a:xfrm>
          <a:prstGeom prst="flowChartOffpageConnector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8834A9-CFEA-3F80-F27F-ED73378F29D4}"/>
                  </a:ext>
                </a:extLst>
              </p:cNvPr>
              <p:cNvSpPr txBox="1"/>
              <p:nvPr/>
            </p:nvSpPr>
            <p:spPr>
              <a:xfrm>
                <a:off x="1239307" y="467787"/>
                <a:ext cx="186397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+9=5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28834A9-CFEA-3F80-F27F-ED73378F29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467787"/>
                <a:ext cx="1863972" cy="307777"/>
              </a:xfrm>
              <a:prstGeom prst="rect">
                <a:avLst/>
              </a:prstGeom>
              <a:blipFill>
                <a:blip r:embed="rId2"/>
                <a:stretch>
                  <a:fillRect l="-2614" r="-261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/>
              <p:nvPr/>
            </p:nvSpPr>
            <p:spPr>
              <a:xfrm>
                <a:off x="953813" y="839343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13" y="839343"/>
                <a:ext cx="2434961" cy="215444"/>
              </a:xfrm>
              <a:prstGeom prst="rect">
                <a:avLst/>
              </a:prstGeom>
              <a:blipFill>
                <a:blip r:embed="rId3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66BFBCA5-FC18-50FE-F694-04151CBB3458}"/>
              </a:ext>
            </a:extLst>
          </p:cNvPr>
          <p:cNvSpPr/>
          <p:nvPr/>
        </p:nvSpPr>
        <p:spPr>
          <a:xfrm>
            <a:off x="3275306" y="521874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D756FE73-69EF-DBBA-8EB4-6E0CB3052E1A}"/>
              </a:ext>
            </a:extLst>
          </p:cNvPr>
          <p:cNvSpPr/>
          <p:nvPr/>
        </p:nvSpPr>
        <p:spPr>
          <a:xfrm flipH="1">
            <a:off x="683590" y="521874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2DE5BF-518D-20B2-BC53-6B00343C6E02}"/>
                  </a:ext>
                </a:extLst>
              </p:cNvPr>
              <p:cNvSpPr txBox="1"/>
              <p:nvPr/>
            </p:nvSpPr>
            <p:spPr>
              <a:xfrm>
                <a:off x="3658997" y="762399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2DE5BF-518D-20B2-BC53-6B00343C6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7" y="762399"/>
                <a:ext cx="7988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FF7EF7-BDE7-9377-1BA9-B693D54C6172}"/>
                  </a:ext>
                </a:extLst>
              </p:cNvPr>
              <p:cNvSpPr txBox="1"/>
              <p:nvPr/>
            </p:nvSpPr>
            <p:spPr>
              <a:xfrm>
                <a:off x="-115216" y="762399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FF7EF7-BDE7-9377-1BA9-B693D54C6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16" y="762399"/>
                <a:ext cx="7988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0CF946-8983-D1FB-7938-C455215DBA3E}"/>
                  </a:ext>
                </a:extLst>
              </p:cNvPr>
              <p:cNvSpPr txBox="1"/>
              <p:nvPr/>
            </p:nvSpPr>
            <p:spPr>
              <a:xfrm>
                <a:off x="1239307" y="1242122"/>
                <a:ext cx="18415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 </a:t>
                </a:r>
                <a14:m>
                  <m:oMath xmlns:m="http://schemas.openxmlformats.org/officeDocument/2006/math"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 9=3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𝑥</m:t>
                    </m:r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+3</m:t>
                    </m:r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D0CF946-8983-D1FB-7938-C455215DB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1242122"/>
                <a:ext cx="1841594" cy="307777"/>
              </a:xfrm>
              <a:prstGeom prst="rect">
                <a:avLst/>
              </a:prstGeom>
              <a:blipFill>
                <a:blip r:embed="rId6"/>
                <a:stretch>
                  <a:fillRect r="-397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4B73DD72-9F45-0FE2-C819-6AA6864128AF}"/>
              </a:ext>
            </a:extLst>
          </p:cNvPr>
          <p:cNvSpPr/>
          <p:nvPr/>
        </p:nvSpPr>
        <p:spPr>
          <a:xfrm>
            <a:off x="3275306" y="1331696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F51EDC56-FE21-F936-A54C-7E91742605AB}"/>
              </a:ext>
            </a:extLst>
          </p:cNvPr>
          <p:cNvSpPr/>
          <p:nvPr/>
        </p:nvSpPr>
        <p:spPr>
          <a:xfrm flipH="1">
            <a:off x="683590" y="1331696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894D3EB-E538-A01A-D756-77737281BF63}"/>
                  </a:ext>
                </a:extLst>
              </p:cNvPr>
              <p:cNvSpPr txBox="1"/>
              <p:nvPr/>
            </p:nvSpPr>
            <p:spPr>
              <a:xfrm>
                <a:off x="3658997" y="166020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894D3EB-E538-A01A-D756-77737281BF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7" y="1660208"/>
                <a:ext cx="7988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3B2560-E22D-FE71-3531-2595E78FF60C}"/>
                  </a:ext>
                </a:extLst>
              </p:cNvPr>
              <p:cNvSpPr txBox="1"/>
              <p:nvPr/>
            </p:nvSpPr>
            <p:spPr>
              <a:xfrm>
                <a:off x="-115216" y="1660208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B3B2560-E22D-FE71-3531-2595E78FF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16" y="1660208"/>
                <a:ext cx="79880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75120BD-C098-5E8F-ABF1-42D429F6CC52}"/>
                  </a:ext>
                </a:extLst>
              </p:cNvPr>
              <p:cNvSpPr txBox="1"/>
              <p:nvPr/>
            </p:nvSpPr>
            <p:spPr>
              <a:xfrm>
                <a:off x="1239307" y="2016457"/>
                <a:ext cx="14390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6=3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75120BD-C098-5E8F-ABF1-42D429F6C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2016457"/>
                <a:ext cx="1439048" cy="307777"/>
              </a:xfrm>
              <a:prstGeom prst="rect">
                <a:avLst/>
              </a:prstGeom>
              <a:blipFill>
                <a:blip r:embed="rId9"/>
                <a:stretch>
                  <a:fillRect r="-339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B8FF210D-1306-8B2B-2E20-9C39D105B330}"/>
              </a:ext>
            </a:extLst>
          </p:cNvPr>
          <p:cNvSpPr/>
          <p:nvPr/>
        </p:nvSpPr>
        <p:spPr>
          <a:xfrm>
            <a:off x="3275306" y="2145234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row: Curved Left 18">
            <a:extLst>
              <a:ext uri="{FF2B5EF4-FFF2-40B4-BE49-F238E27FC236}">
                <a16:creationId xmlns:a16="http://schemas.microsoft.com/office/drawing/2014/main" id="{ACB65E74-39FE-3410-6721-96B1AE4431AC}"/>
              </a:ext>
            </a:extLst>
          </p:cNvPr>
          <p:cNvSpPr/>
          <p:nvPr/>
        </p:nvSpPr>
        <p:spPr>
          <a:xfrm flipH="1">
            <a:off x="683590" y="2145234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1622465-1D3B-5640-3D09-793F92D868FB}"/>
                  </a:ext>
                </a:extLst>
              </p:cNvPr>
              <p:cNvSpPr txBox="1"/>
              <p:nvPr/>
            </p:nvSpPr>
            <p:spPr>
              <a:xfrm>
                <a:off x="3658997" y="247374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1622465-1D3B-5640-3D09-793F92D86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7" y="2473746"/>
                <a:ext cx="79880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F6BF58C-5ACC-B687-10F5-3999EEC45778}"/>
                  </a:ext>
                </a:extLst>
              </p:cNvPr>
              <p:cNvSpPr txBox="1"/>
              <p:nvPr/>
            </p:nvSpPr>
            <p:spPr>
              <a:xfrm>
                <a:off x="-115216" y="2473746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F6BF58C-5ACC-B687-10F5-3999EEC457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16" y="2473746"/>
                <a:ext cx="79880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6D9059-F8E5-B6CA-4B00-8F2CA183FE7A}"/>
                  </a:ext>
                </a:extLst>
              </p:cNvPr>
              <p:cNvSpPr txBox="1"/>
              <p:nvPr/>
            </p:nvSpPr>
            <p:spPr>
              <a:xfrm>
                <a:off x="1842797" y="2790793"/>
                <a:ext cx="693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r>
                        <a:rPr kumimoji="0" lang="en-GB" sz="2000" b="1" i="1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000" b="1" i="1" u="sng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E6D9059-F8E5-B6CA-4B00-8F2CA183FE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2797" y="2790793"/>
                <a:ext cx="693908" cy="307777"/>
              </a:xfrm>
              <a:prstGeom prst="rect">
                <a:avLst/>
              </a:prstGeom>
              <a:blipFill>
                <a:blip r:embed="rId12"/>
                <a:stretch>
                  <a:fillRect l="-7895" r="-526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/>
              <p:nvPr/>
            </p:nvSpPr>
            <p:spPr>
              <a:xfrm>
                <a:off x="6381247" y="480870"/>
                <a:ext cx="2006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+7=2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480870"/>
                <a:ext cx="2006640" cy="307777"/>
              </a:xfrm>
              <a:prstGeom prst="rect">
                <a:avLst/>
              </a:prstGeom>
              <a:blipFill>
                <a:blip r:embed="rId13"/>
                <a:stretch>
                  <a:fillRect l="-2736" r="-243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/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blipFill>
                <a:blip r:embed="rId14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Curved Left 24">
            <a:extLst>
              <a:ext uri="{FF2B5EF4-FFF2-40B4-BE49-F238E27FC236}">
                <a16:creationId xmlns:a16="http://schemas.microsoft.com/office/drawing/2014/main" id="{ECED68C8-1F6B-A6EA-2D51-7A1B9A10D1EE}"/>
              </a:ext>
            </a:extLst>
          </p:cNvPr>
          <p:cNvSpPr/>
          <p:nvPr/>
        </p:nvSpPr>
        <p:spPr>
          <a:xfrm>
            <a:off x="8417246" y="534957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Curved Left 25">
            <a:extLst>
              <a:ext uri="{FF2B5EF4-FFF2-40B4-BE49-F238E27FC236}">
                <a16:creationId xmlns:a16="http://schemas.microsoft.com/office/drawing/2014/main" id="{7AD11A0C-7524-3AD6-0B3F-3A4EF1961F95}"/>
              </a:ext>
            </a:extLst>
          </p:cNvPr>
          <p:cNvSpPr/>
          <p:nvPr/>
        </p:nvSpPr>
        <p:spPr>
          <a:xfrm flipH="1">
            <a:off x="5825530" y="534957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44BD57-0CAB-9A9E-AE4B-E387D3A1F1A4}"/>
                  </a:ext>
                </a:extLst>
              </p:cNvPr>
              <p:cNvSpPr txBox="1"/>
              <p:nvPr/>
            </p:nvSpPr>
            <p:spPr>
              <a:xfrm>
                <a:off x="8800937" y="77548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C44BD57-0CAB-9A9E-AE4B-E387D3A1F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937" y="775482"/>
                <a:ext cx="79880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C270219-2626-1B87-7EE9-CFED3D07A4D4}"/>
                  </a:ext>
                </a:extLst>
              </p:cNvPr>
              <p:cNvSpPr txBox="1"/>
              <p:nvPr/>
            </p:nvSpPr>
            <p:spPr>
              <a:xfrm>
                <a:off x="5026724" y="775482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C270219-2626-1B87-7EE9-CFED3D07A4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724" y="775482"/>
                <a:ext cx="79880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4993825-44B3-F876-7C7F-884D2326389A}"/>
                  </a:ext>
                </a:extLst>
              </p:cNvPr>
              <p:cNvSpPr txBox="1"/>
              <p:nvPr/>
            </p:nvSpPr>
            <p:spPr>
              <a:xfrm>
                <a:off x="6381247" y="1255205"/>
                <a:ext cx="20307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+7=           13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4993825-44B3-F876-7C7F-884D23263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1255205"/>
                <a:ext cx="2030749" cy="307777"/>
              </a:xfrm>
              <a:prstGeom prst="rect">
                <a:avLst/>
              </a:prstGeom>
              <a:blipFill>
                <a:blip r:embed="rId17"/>
                <a:stretch>
                  <a:fillRect l="-2703" r="-210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row: Curved Left 29">
            <a:extLst>
              <a:ext uri="{FF2B5EF4-FFF2-40B4-BE49-F238E27FC236}">
                <a16:creationId xmlns:a16="http://schemas.microsoft.com/office/drawing/2014/main" id="{C800A1A6-106A-04F7-97EA-7B46668815AE}"/>
              </a:ext>
            </a:extLst>
          </p:cNvPr>
          <p:cNvSpPr/>
          <p:nvPr/>
        </p:nvSpPr>
        <p:spPr>
          <a:xfrm>
            <a:off x="8417246" y="134477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row: Curved Left 30">
            <a:extLst>
              <a:ext uri="{FF2B5EF4-FFF2-40B4-BE49-F238E27FC236}">
                <a16:creationId xmlns:a16="http://schemas.microsoft.com/office/drawing/2014/main" id="{0FE4D9CB-322B-E83B-0EA2-6E395A4E6177}"/>
              </a:ext>
            </a:extLst>
          </p:cNvPr>
          <p:cNvSpPr/>
          <p:nvPr/>
        </p:nvSpPr>
        <p:spPr>
          <a:xfrm flipH="1">
            <a:off x="5825530" y="134477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A7560D-BA95-01A8-AFBA-D11FC160FF48}"/>
                  </a:ext>
                </a:extLst>
              </p:cNvPr>
              <p:cNvSpPr txBox="1"/>
              <p:nvPr/>
            </p:nvSpPr>
            <p:spPr>
              <a:xfrm>
                <a:off x="8800937" y="1673291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5A7560D-BA95-01A8-AFBA-D11FC160F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937" y="1673291"/>
                <a:ext cx="798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6FDDCE-69E6-C589-A5BE-B84A28E7E4F2}"/>
                  </a:ext>
                </a:extLst>
              </p:cNvPr>
              <p:cNvSpPr txBox="1"/>
              <p:nvPr/>
            </p:nvSpPr>
            <p:spPr>
              <a:xfrm>
                <a:off x="5026724" y="1673291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−7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56FDDCE-69E6-C589-A5BE-B84A28E7E4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724" y="1673291"/>
                <a:ext cx="798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2E1D775-F086-A032-76DA-BDA15B152524}"/>
                  </a:ext>
                </a:extLst>
              </p:cNvPr>
              <p:cNvSpPr txBox="1"/>
              <p:nvPr/>
            </p:nvSpPr>
            <p:spPr>
              <a:xfrm>
                <a:off x="6381247" y="2029540"/>
                <a:ext cx="20000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=             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C2E1D775-F086-A032-76DA-BDA15B152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2029540"/>
                <a:ext cx="2000098" cy="307777"/>
              </a:xfrm>
              <a:prstGeom prst="rect">
                <a:avLst/>
              </a:prstGeom>
              <a:blipFill>
                <a:blip r:embed="rId20"/>
                <a:stretch>
                  <a:fillRect l="-2744" r="-243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row: Curved Left 34">
            <a:extLst>
              <a:ext uri="{FF2B5EF4-FFF2-40B4-BE49-F238E27FC236}">
                <a16:creationId xmlns:a16="http://schemas.microsoft.com/office/drawing/2014/main" id="{3C1E444A-BBBF-484D-C379-4A57E71526D8}"/>
              </a:ext>
            </a:extLst>
          </p:cNvPr>
          <p:cNvSpPr/>
          <p:nvPr/>
        </p:nvSpPr>
        <p:spPr>
          <a:xfrm>
            <a:off x="8417246" y="2158317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Arrow: Curved Left 35">
            <a:extLst>
              <a:ext uri="{FF2B5EF4-FFF2-40B4-BE49-F238E27FC236}">
                <a16:creationId xmlns:a16="http://schemas.microsoft.com/office/drawing/2014/main" id="{73BA911C-2A58-46E0-232D-C4C9A3D5338C}"/>
              </a:ext>
            </a:extLst>
          </p:cNvPr>
          <p:cNvSpPr/>
          <p:nvPr/>
        </p:nvSpPr>
        <p:spPr>
          <a:xfrm flipH="1">
            <a:off x="5825530" y="2158317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6057EC8-57E5-10B9-DFEE-703B1D4DD95B}"/>
                  </a:ext>
                </a:extLst>
              </p:cNvPr>
              <p:cNvSpPr txBox="1"/>
              <p:nvPr/>
            </p:nvSpPr>
            <p:spPr>
              <a:xfrm>
                <a:off x="8800937" y="2486829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6057EC8-57E5-10B9-DFEE-703B1D4DD9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0937" y="2486829"/>
                <a:ext cx="79880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102E440-BAAC-0617-81C3-20BE531E7E92}"/>
                  </a:ext>
                </a:extLst>
              </p:cNvPr>
              <p:cNvSpPr txBox="1"/>
              <p:nvPr/>
            </p:nvSpPr>
            <p:spPr>
              <a:xfrm>
                <a:off x="5026724" y="2486829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102E440-BAAC-0617-81C3-20BE531E7E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724" y="2486829"/>
                <a:ext cx="79880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/>
              <p:nvPr/>
            </p:nvSpPr>
            <p:spPr>
              <a:xfrm>
                <a:off x="1239307" y="3649122"/>
                <a:ext cx="2006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+31=8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3649122"/>
                <a:ext cx="2006640" cy="307777"/>
              </a:xfrm>
              <a:prstGeom prst="rect">
                <a:avLst/>
              </a:prstGeom>
              <a:blipFill>
                <a:blip r:embed="rId23"/>
                <a:stretch>
                  <a:fillRect l="-2432" r="-273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4143EC-7793-2B45-BF71-5C08ABA67307}"/>
                  </a:ext>
                </a:extLst>
              </p:cNvPr>
              <p:cNvSpPr txBox="1"/>
              <p:nvPr/>
            </p:nvSpPr>
            <p:spPr>
              <a:xfrm>
                <a:off x="953813" y="4020678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4143EC-7793-2B45-BF71-5C08ABA67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13" y="4020678"/>
                <a:ext cx="2434961" cy="215444"/>
              </a:xfrm>
              <a:prstGeom prst="rect">
                <a:avLst/>
              </a:prstGeom>
              <a:blipFill>
                <a:blip r:embed="rId3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row: Curved Left 41">
            <a:extLst>
              <a:ext uri="{FF2B5EF4-FFF2-40B4-BE49-F238E27FC236}">
                <a16:creationId xmlns:a16="http://schemas.microsoft.com/office/drawing/2014/main" id="{D83EF473-978D-C0F2-911C-A2BFE6F63163}"/>
              </a:ext>
            </a:extLst>
          </p:cNvPr>
          <p:cNvSpPr/>
          <p:nvPr/>
        </p:nvSpPr>
        <p:spPr>
          <a:xfrm>
            <a:off x="3275306" y="370320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Arrow: Curved Left 42">
            <a:extLst>
              <a:ext uri="{FF2B5EF4-FFF2-40B4-BE49-F238E27FC236}">
                <a16:creationId xmlns:a16="http://schemas.microsoft.com/office/drawing/2014/main" id="{5C882549-F3AB-82DF-25B6-14142E806961}"/>
              </a:ext>
            </a:extLst>
          </p:cNvPr>
          <p:cNvSpPr/>
          <p:nvPr/>
        </p:nvSpPr>
        <p:spPr>
          <a:xfrm flipH="1">
            <a:off x="683590" y="370320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93975D9-0889-D1D7-909C-1F9D7CF449DB}"/>
                  </a:ext>
                </a:extLst>
              </p:cNvPr>
              <p:cNvSpPr txBox="1"/>
              <p:nvPr/>
            </p:nvSpPr>
            <p:spPr>
              <a:xfrm>
                <a:off x="3658997" y="394373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393975D9-0889-D1D7-909C-1F9D7CF449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7" y="3943734"/>
                <a:ext cx="798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CFE5F0E-C2D2-E5A2-F5FF-06F7FB8CF659}"/>
                  </a:ext>
                </a:extLst>
              </p:cNvPr>
              <p:cNvSpPr txBox="1"/>
              <p:nvPr/>
            </p:nvSpPr>
            <p:spPr>
              <a:xfrm>
                <a:off x="-115216" y="394373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CFE5F0E-C2D2-E5A2-F5FF-06F7FB8CF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16" y="3943734"/>
                <a:ext cx="798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BD00AE-F411-1E97-F902-D6F007DEBDB3}"/>
                  </a:ext>
                </a:extLst>
              </p:cNvPr>
              <p:cNvSpPr txBox="1"/>
              <p:nvPr/>
            </p:nvSpPr>
            <p:spPr>
              <a:xfrm>
                <a:off x="1239307" y="4423457"/>
                <a:ext cx="20307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31=5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BD00AE-F411-1E97-F902-D6F007DEB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4423457"/>
                <a:ext cx="2030749" cy="307777"/>
              </a:xfrm>
              <a:prstGeom prst="rect">
                <a:avLst/>
              </a:prstGeom>
              <a:blipFill>
                <a:blip r:embed="rId26"/>
                <a:stretch>
                  <a:fillRect r="-270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row: Curved Left 46">
            <a:extLst>
              <a:ext uri="{FF2B5EF4-FFF2-40B4-BE49-F238E27FC236}">
                <a16:creationId xmlns:a16="http://schemas.microsoft.com/office/drawing/2014/main" id="{944C60FA-9131-12C4-E8D4-2CC338F273CB}"/>
              </a:ext>
            </a:extLst>
          </p:cNvPr>
          <p:cNvSpPr/>
          <p:nvPr/>
        </p:nvSpPr>
        <p:spPr>
          <a:xfrm>
            <a:off x="3275306" y="4513031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Arrow: Curved Left 47">
            <a:extLst>
              <a:ext uri="{FF2B5EF4-FFF2-40B4-BE49-F238E27FC236}">
                <a16:creationId xmlns:a16="http://schemas.microsoft.com/office/drawing/2014/main" id="{4D69EAA5-F7E8-91C1-1348-FBA6136C88B9}"/>
              </a:ext>
            </a:extLst>
          </p:cNvPr>
          <p:cNvSpPr/>
          <p:nvPr/>
        </p:nvSpPr>
        <p:spPr>
          <a:xfrm flipH="1">
            <a:off x="683590" y="4513031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C6C025E-6C54-AAC5-AC85-2D5C4296B167}"/>
                  </a:ext>
                </a:extLst>
              </p:cNvPr>
              <p:cNvSpPr txBox="1"/>
              <p:nvPr/>
            </p:nvSpPr>
            <p:spPr>
              <a:xfrm>
                <a:off x="3658997" y="4841543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5C6C025E-6C54-AAC5-AC85-2D5C4296B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97" y="4841543"/>
                <a:ext cx="798806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E0C6432-FF8A-0891-EBC1-83F8082AC579}"/>
                  </a:ext>
                </a:extLst>
              </p:cNvPr>
              <p:cNvSpPr txBox="1"/>
              <p:nvPr/>
            </p:nvSpPr>
            <p:spPr>
              <a:xfrm>
                <a:off x="-115216" y="4841543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2E0C6432-FF8A-0891-EBC1-83F8082AC5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16" y="4841543"/>
                <a:ext cx="798806" cy="369332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row: Curved Left 51">
            <a:extLst>
              <a:ext uri="{FF2B5EF4-FFF2-40B4-BE49-F238E27FC236}">
                <a16:creationId xmlns:a16="http://schemas.microsoft.com/office/drawing/2014/main" id="{71E9625A-24D5-4D1C-29C5-FD35A308C4AC}"/>
              </a:ext>
            </a:extLst>
          </p:cNvPr>
          <p:cNvSpPr/>
          <p:nvPr/>
        </p:nvSpPr>
        <p:spPr>
          <a:xfrm>
            <a:off x="3275306" y="532656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Arrow: Curved Left 52">
            <a:extLst>
              <a:ext uri="{FF2B5EF4-FFF2-40B4-BE49-F238E27FC236}">
                <a16:creationId xmlns:a16="http://schemas.microsoft.com/office/drawing/2014/main" id="{2E6EF82D-A8CF-F856-EFC4-01044B291F33}"/>
              </a:ext>
            </a:extLst>
          </p:cNvPr>
          <p:cNvSpPr/>
          <p:nvPr/>
        </p:nvSpPr>
        <p:spPr>
          <a:xfrm flipH="1">
            <a:off x="683590" y="532656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/>
              <p:nvPr/>
            </p:nvSpPr>
            <p:spPr>
              <a:xfrm>
                <a:off x="6220511" y="3644412"/>
                <a:ext cx="219900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+43=2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511" y="3644412"/>
                <a:ext cx="2199000" cy="307777"/>
              </a:xfrm>
              <a:prstGeom prst="rect">
                <a:avLst/>
              </a:prstGeom>
              <a:blipFill>
                <a:blip r:embed="rId31"/>
                <a:stretch>
                  <a:fillRect l="-277" r="-221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3630CD-91DB-8150-C5ED-FD11C459CAA1}"/>
                  </a:ext>
                </a:extLst>
              </p:cNvPr>
              <p:cNvSpPr txBox="1"/>
              <p:nvPr/>
            </p:nvSpPr>
            <p:spPr>
              <a:xfrm>
                <a:off x="6095753" y="4020678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3630CD-91DB-8150-C5ED-FD11C459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4020678"/>
                <a:ext cx="2434961" cy="215444"/>
              </a:xfrm>
              <a:prstGeom prst="rect">
                <a:avLst/>
              </a:prstGeom>
              <a:blipFill>
                <a:blip r:embed="rId14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row: Curved Left 57">
            <a:extLst>
              <a:ext uri="{FF2B5EF4-FFF2-40B4-BE49-F238E27FC236}">
                <a16:creationId xmlns:a16="http://schemas.microsoft.com/office/drawing/2014/main" id="{ED0D42A6-2C99-E689-4A5A-BC4BF4B9DD62}"/>
              </a:ext>
            </a:extLst>
          </p:cNvPr>
          <p:cNvSpPr/>
          <p:nvPr/>
        </p:nvSpPr>
        <p:spPr>
          <a:xfrm>
            <a:off x="8628921" y="370320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Arrow: Curved Left 58">
            <a:extLst>
              <a:ext uri="{FF2B5EF4-FFF2-40B4-BE49-F238E27FC236}">
                <a16:creationId xmlns:a16="http://schemas.microsoft.com/office/drawing/2014/main" id="{AA4BD82A-8297-69E9-C62A-2131B875C5F2}"/>
              </a:ext>
            </a:extLst>
          </p:cNvPr>
          <p:cNvSpPr/>
          <p:nvPr/>
        </p:nvSpPr>
        <p:spPr>
          <a:xfrm flipH="1">
            <a:off x="5825530" y="370320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FF44C08-8D68-9B0F-A279-E8D1185C7A20}"/>
                  </a:ext>
                </a:extLst>
              </p:cNvPr>
              <p:cNvSpPr txBox="1"/>
              <p:nvPr/>
            </p:nvSpPr>
            <p:spPr>
              <a:xfrm>
                <a:off x="9012612" y="394373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FF44C08-8D68-9B0F-A279-E8D1185C7A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2612" y="3943734"/>
                <a:ext cx="798806" cy="369332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F654014-9526-0B4A-E180-30D1B3B8D1DE}"/>
                  </a:ext>
                </a:extLst>
              </p:cNvPr>
              <p:cNvSpPr txBox="1"/>
              <p:nvPr/>
            </p:nvSpPr>
            <p:spPr>
              <a:xfrm>
                <a:off x="5026724" y="3943734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F654014-9526-0B4A-E180-30D1B3B8D1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6724" y="3943734"/>
                <a:ext cx="798806" cy="369332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04E01B-A491-57B9-9D7A-B3DDFBE975C1}"/>
                  </a:ext>
                </a:extLst>
              </p:cNvPr>
              <p:cNvSpPr txBox="1"/>
              <p:nvPr/>
            </p:nvSpPr>
            <p:spPr>
              <a:xfrm>
                <a:off x="6218246" y="4423457"/>
                <a:ext cx="219906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43=6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04E01B-A491-57B9-9D7A-B3DDFBE97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246" y="4423457"/>
                <a:ext cx="2199064" cy="307777"/>
              </a:xfrm>
              <a:prstGeom prst="rect">
                <a:avLst/>
              </a:prstGeom>
              <a:blipFill>
                <a:blip r:embed="rId34"/>
                <a:stretch>
                  <a:fillRect r="-2216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Arrow: Curved Left 62">
            <a:extLst>
              <a:ext uri="{FF2B5EF4-FFF2-40B4-BE49-F238E27FC236}">
                <a16:creationId xmlns:a16="http://schemas.microsoft.com/office/drawing/2014/main" id="{910C408D-1011-2D6F-D5F5-16A949DF43FC}"/>
              </a:ext>
            </a:extLst>
          </p:cNvPr>
          <p:cNvSpPr/>
          <p:nvPr/>
        </p:nvSpPr>
        <p:spPr>
          <a:xfrm>
            <a:off x="8628921" y="4513031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Arrow: Curved Left 63">
            <a:extLst>
              <a:ext uri="{FF2B5EF4-FFF2-40B4-BE49-F238E27FC236}">
                <a16:creationId xmlns:a16="http://schemas.microsoft.com/office/drawing/2014/main" id="{44A95959-5E2B-7A6A-5B25-458204291FAB}"/>
              </a:ext>
            </a:extLst>
          </p:cNvPr>
          <p:cNvSpPr/>
          <p:nvPr/>
        </p:nvSpPr>
        <p:spPr>
          <a:xfrm flipH="1">
            <a:off x="5825530" y="4513031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Arrow: Curved Left 66">
            <a:extLst>
              <a:ext uri="{FF2B5EF4-FFF2-40B4-BE49-F238E27FC236}">
                <a16:creationId xmlns:a16="http://schemas.microsoft.com/office/drawing/2014/main" id="{2B846328-E171-DFAB-87D5-8BC503EB1BA9}"/>
              </a:ext>
            </a:extLst>
          </p:cNvPr>
          <p:cNvSpPr/>
          <p:nvPr/>
        </p:nvSpPr>
        <p:spPr>
          <a:xfrm>
            <a:off x="8628921" y="532656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Arrow: Curved Left 67">
            <a:extLst>
              <a:ext uri="{FF2B5EF4-FFF2-40B4-BE49-F238E27FC236}">
                <a16:creationId xmlns:a16="http://schemas.microsoft.com/office/drawing/2014/main" id="{ABBC5E7D-ADFF-5E0B-447F-6B67DE7E58E5}"/>
              </a:ext>
            </a:extLst>
          </p:cNvPr>
          <p:cNvSpPr/>
          <p:nvPr/>
        </p:nvSpPr>
        <p:spPr>
          <a:xfrm flipH="1">
            <a:off x="5825530" y="532656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26416E6-9C6B-7DB5-4751-F5BF87B332CB}"/>
              </a:ext>
            </a:extLst>
          </p:cNvPr>
          <p:cNvSpPr/>
          <p:nvPr/>
        </p:nvSpPr>
        <p:spPr>
          <a:xfrm>
            <a:off x="217246" y="253353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1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78759B9-2ED8-CE5F-9503-265AE96A905A}"/>
              </a:ext>
            </a:extLst>
          </p:cNvPr>
          <p:cNvSpPr/>
          <p:nvPr/>
        </p:nvSpPr>
        <p:spPr>
          <a:xfrm>
            <a:off x="5359186" y="24236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2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3C9AF1F-B30D-B8BE-B5FC-CFC1968921F2}"/>
              </a:ext>
            </a:extLst>
          </p:cNvPr>
          <p:cNvSpPr/>
          <p:nvPr/>
        </p:nvSpPr>
        <p:spPr>
          <a:xfrm>
            <a:off x="217246" y="337155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3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EBB8748F-B0D4-4B81-0DE8-B0ED216E7400}"/>
              </a:ext>
            </a:extLst>
          </p:cNvPr>
          <p:cNvSpPr/>
          <p:nvPr/>
        </p:nvSpPr>
        <p:spPr>
          <a:xfrm>
            <a:off x="5359186" y="3398719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4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719E42-195F-2ED4-F0A7-CF2F4E7CD3D7}"/>
                  </a:ext>
                </a:extLst>
              </p:cNvPr>
              <p:cNvSpPr txBox="1"/>
              <p:nvPr/>
            </p:nvSpPr>
            <p:spPr>
              <a:xfrm>
                <a:off x="6381247" y="2803875"/>
                <a:ext cx="196964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=            </m:t>
                      </m:r>
                      <m:r>
                        <a:rPr kumimoji="0" lang="en-GB" sz="20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9719E42-195F-2ED4-F0A7-CF2F4E7CD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2803875"/>
                <a:ext cx="1969642" cy="307777"/>
              </a:xfrm>
              <a:prstGeom prst="rect">
                <a:avLst/>
              </a:prstGeom>
              <a:blipFill>
                <a:blip r:embed="rId39"/>
                <a:stretch>
                  <a:fillRect r="-2786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61F830-E5A1-E901-1D9F-35A55CF152D2}"/>
                  </a:ext>
                </a:extLst>
              </p:cNvPr>
              <p:cNvSpPr txBox="1"/>
              <p:nvPr/>
            </p:nvSpPr>
            <p:spPr>
              <a:xfrm>
                <a:off x="1227252" y="5191941"/>
                <a:ext cx="15817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35=5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B61F830-E5A1-E901-1D9F-35A55CF152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252" y="5191941"/>
                <a:ext cx="1581715" cy="307777"/>
              </a:xfrm>
              <a:prstGeom prst="rect">
                <a:avLst/>
              </a:prstGeom>
              <a:blipFill>
                <a:blip r:embed="rId40"/>
                <a:stretch>
                  <a:fillRect r="-1154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63BB4F-76D9-F560-4461-E557CB956A62}"/>
                  </a:ext>
                </a:extLst>
              </p:cNvPr>
              <p:cNvSpPr txBox="1"/>
              <p:nvPr/>
            </p:nvSpPr>
            <p:spPr>
              <a:xfrm>
                <a:off x="1236985" y="6003499"/>
                <a:ext cx="15208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𝟕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r>
                        <a:rPr kumimoji="0" lang="en-GB" sz="20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363BB4F-76D9-F560-4461-E557CB956A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6985" y="6003499"/>
                <a:ext cx="1520801" cy="307777"/>
              </a:xfrm>
              <a:prstGeom prst="rect">
                <a:avLst/>
              </a:prstGeom>
              <a:blipFill>
                <a:blip r:embed="rId41"/>
                <a:stretch>
                  <a:fillRect r="-2811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177D5D-F1E6-71A5-D4FE-BC240EA798BC}"/>
                  </a:ext>
                </a:extLst>
              </p:cNvPr>
              <p:cNvSpPr txBox="1"/>
              <p:nvPr/>
            </p:nvSpPr>
            <p:spPr>
              <a:xfrm>
                <a:off x="6218246" y="5230597"/>
                <a:ext cx="175003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48=6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F177D5D-F1E6-71A5-D4FE-BC240EA798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246" y="5230597"/>
                <a:ext cx="1750030" cy="307777"/>
              </a:xfrm>
              <a:prstGeom prst="rect">
                <a:avLst/>
              </a:prstGeom>
              <a:blipFill>
                <a:blip r:embed="rId42"/>
                <a:stretch>
                  <a:fillRect r="-1045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779506B-862A-68AD-CF6F-6331B6C7E7B3}"/>
                  </a:ext>
                </a:extLst>
              </p:cNvPr>
              <p:cNvSpPr txBox="1"/>
              <p:nvPr/>
            </p:nvSpPr>
            <p:spPr>
              <a:xfrm>
                <a:off x="6218246" y="6003499"/>
                <a:ext cx="17452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𝟖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r>
                        <a:rPr kumimoji="0" lang="en-GB" sz="20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779506B-862A-68AD-CF6F-6331B6C7E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246" y="6003499"/>
                <a:ext cx="1745221" cy="307777"/>
              </a:xfrm>
              <a:prstGeom prst="rect">
                <a:avLst/>
              </a:prstGeom>
              <a:blipFill>
                <a:blip r:embed="rId43"/>
                <a:stretch>
                  <a:fillRect r="-2098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715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/>
              <p:nvPr/>
            </p:nvSpPr>
            <p:spPr>
              <a:xfrm>
                <a:off x="1224036" y="839343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CB24183-3D26-054A-40F8-512571BC7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036" y="839343"/>
                <a:ext cx="2434961" cy="215444"/>
              </a:xfrm>
              <a:prstGeom prst="rect">
                <a:avLst/>
              </a:prstGeom>
              <a:blipFill>
                <a:blip r:embed="rId3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66BFBCA5-FC18-50FE-F694-04151CBB3458}"/>
              </a:ext>
            </a:extLst>
          </p:cNvPr>
          <p:cNvSpPr/>
          <p:nvPr/>
        </p:nvSpPr>
        <p:spPr>
          <a:xfrm>
            <a:off x="3681714" y="521874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D756FE73-69EF-DBBA-8EB4-6E0CB3052E1A}"/>
              </a:ext>
            </a:extLst>
          </p:cNvPr>
          <p:cNvSpPr/>
          <p:nvPr/>
        </p:nvSpPr>
        <p:spPr>
          <a:xfrm flipH="1">
            <a:off x="683590" y="521874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2DE5BF-518D-20B2-BC53-6B00343C6E02}"/>
                  </a:ext>
                </a:extLst>
              </p:cNvPr>
              <p:cNvSpPr txBox="1"/>
              <p:nvPr/>
            </p:nvSpPr>
            <p:spPr>
              <a:xfrm>
                <a:off x="4065405" y="762399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A2DE5BF-518D-20B2-BC53-6B00343C6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5405" y="762399"/>
                <a:ext cx="79880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FF7EF7-BDE7-9377-1BA9-B693D54C6172}"/>
                  </a:ext>
                </a:extLst>
              </p:cNvPr>
              <p:cNvSpPr txBox="1"/>
              <p:nvPr/>
            </p:nvSpPr>
            <p:spPr>
              <a:xfrm>
                <a:off x="-115216" y="762399"/>
                <a:ext cx="798806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+15</m:t>
                      </m:r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7FF7EF7-BDE7-9377-1BA9-B693D54C61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216" y="762399"/>
                <a:ext cx="7988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row: Curved Left 12">
            <a:extLst>
              <a:ext uri="{FF2B5EF4-FFF2-40B4-BE49-F238E27FC236}">
                <a16:creationId xmlns:a16="http://schemas.microsoft.com/office/drawing/2014/main" id="{4B73DD72-9F45-0FE2-C819-6AA6864128AF}"/>
              </a:ext>
            </a:extLst>
          </p:cNvPr>
          <p:cNvSpPr/>
          <p:nvPr/>
        </p:nvSpPr>
        <p:spPr>
          <a:xfrm>
            <a:off x="3681714" y="1331696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row: Curved Left 13">
            <a:extLst>
              <a:ext uri="{FF2B5EF4-FFF2-40B4-BE49-F238E27FC236}">
                <a16:creationId xmlns:a16="http://schemas.microsoft.com/office/drawing/2014/main" id="{F51EDC56-FE21-F936-A54C-7E91742605AB}"/>
              </a:ext>
            </a:extLst>
          </p:cNvPr>
          <p:cNvSpPr/>
          <p:nvPr/>
        </p:nvSpPr>
        <p:spPr>
          <a:xfrm flipH="1">
            <a:off x="683590" y="1331696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Arrow: Curved Left 17">
            <a:extLst>
              <a:ext uri="{FF2B5EF4-FFF2-40B4-BE49-F238E27FC236}">
                <a16:creationId xmlns:a16="http://schemas.microsoft.com/office/drawing/2014/main" id="{B8FF210D-1306-8B2B-2E20-9C39D105B330}"/>
              </a:ext>
            </a:extLst>
          </p:cNvPr>
          <p:cNvSpPr/>
          <p:nvPr/>
        </p:nvSpPr>
        <p:spPr>
          <a:xfrm>
            <a:off x="3681714" y="2145234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rrow: Curved Left 18">
            <a:extLst>
              <a:ext uri="{FF2B5EF4-FFF2-40B4-BE49-F238E27FC236}">
                <a16:creationId xmlns:a16="http://schemas.microsoft.com/office/drawing/2014/main" id="{ACB65E74-39FE-3410-6721-96B1AE4431AC}"/>
              </a:ext>
            </a:extLst>
          </p:cNvPr>
          <p:cNvSpPr/>
          <p:nvPr/>
        </p:nvSpPr>
        <p:spPr>
          <a:xfrm flipH="1">
            <a:off x="683590" y="2145234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/>
              <p:nvPr/>
            </p:nvSpPr>
            <p:spPr>
              <a:xfrm>
                <a:off x="6381247" y="480870"/>
                <a:ext cx="200663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+11=7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75E1238-C8C1-0705-BDE1-99F21E16B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480870"/>
                <a:ext cx="2006639" cy="307777"/>
              </a:xfrm>
              <a:prstGeom prst="rect">
                <a:avLst/>
              </a:prstGeom>
              <a:blipFill>
                <a:blip r:embed="rId7"/>
                <a:stretch>
                  <a:fillRect l="-2736" r="-243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/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D2D3503-FA81-DBCE-F17C-09C7C9575D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852426"/>
                <a:ext cx="2434961" cy="215444"/>
              </a:xfrm>
              <a:prstGeom prst="rect">
                <a:avLst/>
              </a:prstGeom>
              <a:blipFill>
                <a:blip r:embed="rId3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row: Curved Left 24">
            <a:extLst>
              <a:ext uri="{FF2B5EF4-FFF2-40B4-BE49-F238E27FC236}">
                <a16:creationId xmlns:a16="http://schemas.microsoft.com/office/drawing/2014/main" id="{ECED68C8-1F6B-A6EA-2D51-7A1B9A10D1EE}"/>
              </a:ext>
            </a:extLst>
          </p:cNvPr>
          <p:cNvSpPr/>
          <p:nvPr/>
        </p:nvSpPr>
        <p:spPr>
          <a:xfrm>
            <a:off x="8417246" y="534957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row: Curved Left 25">
            <a:extLst>
              <a:ext uri="{FF2B5EF4-FFF2-40B4-BE49-F238E27FC236}">
                <a16:creationId xmlns:a16="http://schemas.microsoft.com/office/drawing/2014/main" id="{7AD11A0C-7524-3AD6-0B3F-3A4EF1961F95}"/>
              </a:ext>
            </a:extLst>
          </p:cNvPr>
          <p:cNvSpPr/>
          <p:nvPr/>
        </p:nvSpPr>
        <p:spPr>
          <a:xfrm flipH="1">
            <a:off x="5825530" y="534957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4993825-44B3-F876-7C7F-884D2326389A}"/>
                  </a:ext>
                </a:extLst>
              </p:cNvPr>
              <p:cNvSpPr txBox="1"/>
              <p:nvPr/>
            </p:nvSpPr>
            <p:spPr>
              <a:xfrm>
                <a:off x="6381247" y="1255205"/>
                <a:ext cx="20307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11=4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4993825-44B3-F876-7C7F-884D23263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1255205"/>
                <a:ext cx="2030749" cy="307777"/>
              </a:xfrm>
              <a:prstGeom prst="rect">
                <a:avLst/>
              </a:prstGeom>
              <a:blipFill>
                <a:blip r:embed="rId10"/>
                <a:stretch>
                  <a:fillRect r="-2402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rrow: Curved Left 29">
            <a:extLst>
              <a:ext uri="{FF2B5EF4-FFF2-40B4-BE49-F238E27FC236}">
                <a16:creationId xmlns:a16="http://schemas.microsoft.com/office/drawing/2014/main" id="{C800A1A6-106A-04F7-97EA-7B46668815AE}"/>
              </a:ext>
            </a:extLst>
          </p:cNvPr>
          <p:cNvSpPr/>
          <p:nvPr/>
        </p:nvSpPr>
        <p:spPr>
          <a:xfrm>
            <a:off x="8417246" y="134477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Arrow: Curved Left 30">
            <a:extLst>
              <a:ext uri="{FF2B5EF4-FFF2-40B4-BE49-F238E27FC236}">
                <a16:creationId xmlns:a16="http://schemas.microsoft.com/office/drawing/2014/main" id="{0FE4D9CB-322B-E83B-0EA2-6E395A4E6177}"/>
              </a:ext>
            </a:extLst>
          </p:cNvPr>
          <p:cNvSpPr/>
          <p:nvPr/>
        </p:nvSpPr>
        <p:spPr>
          <a:xfrm flipH="1">
            <a:off x="5825530" y="134477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Arrow: Curved Left 34">
            <a:extLst>
              <a:ext uri="{FF2B5EF4-FFF2-40B4-BE49-F238E27FC236}">
                <a16:creationId xmlns:a16="http://schemas.microsoft.com/office/drawing/2014/main" id="{3C1E444A-BBBF-484D-C379-4A57E71526D8}"/>
              </a:ext>
            </a:extLst>
          </p:cNvPr>
          <p:cNvSpPr/>
          <p:nvPr/>
        </p:nvSpPr>
        <p:spPr>
          <a:xfrm>
            <a:off x="8417246" y="2158317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Arrow: Curved Left 35">
            <a:extLst>
              <a:ext uri="{FF2B5EF4-FFF2-40B4-BE49-F238E27FC236}">
                <a16:creationId xmlns:a16="http://schemas.microsoft.com/office/drawing/2014/main" id="{73BA911C-2A58-46E0-232D-C4C9A3D5338C}"/>
              </a:ext>
            </a:extLst>
          </p:cNvPr>
          <p:cNvSpPr/>
          <p:nvPr/>
        </p:nvSpPr>
        <p:spPr>
          <a:xfrm flipH="1">
            <a:off x="5825530" y="2158317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/>
              <p:nvPr/>
            </p:nvSpPr>
            <p:spPr>
              <a:xfrm>
                <a:off x="1137208" y="3642020"/>
                <a:ext cx="214930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+30=11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FFDB0DE5-7D25-75BC-6558-19B032A38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208" y="3642020"/>
                <a:ext cx="2149306" cy="307777"/>
              </a:xfrm>
              <a:prstGeom prst="rect">
                <a:avLst/>
              </a:prstGeom>
              <a:blipFill>
                <a:blip r:embed="rId16"/>
                <a:stretch>
                  <a:fillRect l="-2557" r="-255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4143EC-7793-2B45-BF71-5C08ABA67307}"/>
                  </a:ext>
                </a:extLst>
              </p:cNvPr>
              <p:cNvSpPr txBox="1"/>
              <p:nvPr/>
            </p:nvSpPr>
            <p:spPr>
              <a:xfrm>
                <a:off x="953813" y="4020678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9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4143EC-7793-2B45-BF71-5C08ABA673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813" y="4020678"/>
                <a:ext cx="2434961" cy="215444"/>
              </a:xfrm>
              <a:prstGeom prst="rect">
                <a:avLst/>
              </a:prstGeom>
              <a:blipFill>
                <a:blip r:embed="rId17"/>
                <a:stretch>
                  <a:fillRect l="-1250" r="-10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row: Curved Left 41">
            <a:extLst>
              <a:ext uri="{FF2B5EF4-FFF2-40B4-BE49-F238E27FC236}">
                <a16:creationId xmlns:a16="http://schemas.microsoft.com/office/drawing/2014/main" id="{D83EF473-978D-C0F2-911C-A2BFE6F63163}"/>
              </a:ext>
            </a:extLst>
          </p:cNvPr>
          <p:cNvSpPr/>
          <p:nvPr/>
        </p:nvSpPr>
        <p:spPr>
          <a:xfrm>
            <a:off x="3275306" y="370320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Arrow: Curved Left 42">
            <a:extLst>
              <a:ext uri="{FF2B5EF4-FFF2-40B4-BE49-F238E27FC236}">
                <a16:creationId xmlns:a16="http://schemas.microsoft.com/office/drawing/2014/main" id="{5C882549-F3AB-82DF-25B6-14142E806961}"/>
              </a:ext>
            </a:extLst>
          </p:cNvPr>
          <p:cNvSpPr/>
          <p:nvPr/>
        </p:nvSpPr>
        <p:spPr>
          <a:xfrm flipH="1">
            <a:off x="683590" y="370320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BD00AE-F411-1E97-F902-D6F007DEBDB3}"/>
                  </a:ext>
                </a:extLst>
              </p:cNvPr>
              <p:cNvSpPr txBox="1"/>
              <p:nvPr/>
            </p:nvSpPr>
            <p:spPr>
              <a:xfrm>
                <a:off x="1239307" y="4423457"/>
                <a:ext cx="203074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30=  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DBD00AE-F411-1E97-F902-D6F007DEBD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9307" y="4423457"/>
                <a:ext cx="2030749" cy="307777"/>
              </a:xfrm>
              <a:prstGeom prst="rect">
                <a:avLst/>
              </a:prstGeom>
              <a:blipFill>
                <a:blip r:embed="rId20"/>
                <a:stretch>
                  <a:fillRect r="-270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row: Curved Left 46">
            <a:extLst>
              <a:ext uri="{FF2B5EF4-FFF2-40B4-BE49-F238E27FC236}">
                <a16:creationId xmlns:a16="http://schemas.microsoft.com/office/drawing/2014/main" id="{944C60FA-9131-12C4-E8D4-2CC338F273CB}"/>
              </a:ext>
            </a:extLst>
          </p:cNvPr>
          <p:cNvSpPr/>
          <p:nvPr/>
        </p:nvSpPr>
        <p:spPr>
          <a:xfrm>
            <a:off x="3275306" y="4513031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Arrow: Curved Left 47">
            <a:extLst>
              <a:ext uri="{FF2B5EF4-FFF2-40B4-BE49-F238E27FC236}">
                <a16:creationId xmlns:a16="http://schemas.microsoft.com/office/drawing/2014/main" id="{4D69EAA5-F7E8-91C1-1348-FBA6136C88B9}"/>
              </a:ext>
            </a:extLst>
          </p:cNvPr>
          <p:cNvSpPr/>
          <p:nvPr/>
        </p:nvSpPr>
        <p:spPr>
          <a:xfrm flipH="1">
            <a:off x="683590" y="4513031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rrow: Curved Left 51">
            <a:extLst>
              <a:ext uri="{FF2B5EF4-FFF2-40B4-BE49-F238E27FC236}">
                <a16:creationId xmlns:a16="http://schemas.microsoft.com/office/drawing/2014/main" id="{71E9625A-24D5-4D1C-29C5-FD35A308C4AC}"/>
              </a:ext>
            </a:extLst>
          </p:cNvPr>
          <p:cNvSpPr/>
          <p:nvPr/>
        </p:nvSpPr>
        <p:spPr>
          <a:xfrm>
            <a:off x="3275306" y="5326569"/>
            <a:ext cx="423334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Arrow: Curved Left 52">
            <a:extLst>
              <a:ext uri="{FF2B5EF4-FFF2-40B4-BE49-F238E27FC236}">
                <a16:creationId xmlns:a16="http://schemas.microsoft.com/office/drawing/2014/main" id="{2E6EF82D-A8CF-F856-EFC4-01044B291F33}"/>
              </a:ext>
            </a:extLst>
          </p:cNvPr>
          <p:cNvSpPr/>
          <p:nvPr/>
        </p:nvSpPr>
        <p:spPr>
          <a:xfrm flipH="1">
            <a:off x="683590" y="5326569"/>
            <a:ext cx="383692" cy="98470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/>
              <p:nvPr/>
            </p:nvSpPr>
            <p:spPr>
              <a:xfrm>
                <a:off x="6381247" y="3642020"/>
                <a:ext cx="200664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−1=23−2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51978EC9-718F-70ED-29A9-BC6D190CF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3642020"/>
                <a:ext cx="2006640" cy="307777"/>
              </a:xfrm>
              <a:prstGeom prst="rect">
                <a:avLst/>
              </a:prstGeom>
              <a:blipFill>
                <a:blip r:embed="rId25"/>
                <a:stretch>
                  <a:fillRect l="-2736" r="-18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3630CD-91DB-8150-C5ED-FD11C459CAA1}"/>
                  </a:ext>
                </a:extLst>
              </p:cNvPr>
              <p:cNvSpPr txBox="1"/>
              <p:nvPr/>
            </p:nvSpPr>
            <p:spPr>
              <a:xfrm>
                <a:off x="6095753" y="4020678"/>
                <a:ext cx="243496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eliminate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the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smaller</m:t>
                      </m:r>
                      <m: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GB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unknown</m:t>
                      </m:r>
                    </m:oMath>
                  </m:oMathPara>
                </a14:m>
                <a:endParaRPr kumimoji="0" lang="en-GB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9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5A3630CD-91DB-8150-C5ED-FD11C459C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753" y="4020678"/>
                <a:ext cx="2434961" cy="215444"/>
              </a:xfrm>
              <a:prstGeom prst="rect">
                <a:avLst/>
              </a:prstGeom>
              <a:blipFill>
                <a:blip r:embed="rId26"/>
                <a:stretch>
                  <a:fillRect l="-1504" r="-1003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04E01B-A491-57B9-9D7A-B3DDFBE975C1}"/>
                  </a:ext>
                </a:extLst>
              </p:cNvPr>
              <p:cNvSpPr txBox="1"/>
              <p:nvPr/>
            </p:nvSpPr>
            <p:spPr>
              <a:xfrm>
                <a:off x="6218246" y="4423457"/>
                <a:ext cx="158190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−1=23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004E01B-A491-57B9-9D7A-B3DDFBE975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246" y="4423457"/>
                <a:ext cx="1581908" cy="307777"/>
              </a:xfrm>
              <a:prstGeom prst="rect">
                <a:avLst/>
              </a:prstGeom>
              <a:blipFill>
                <a:blip r:embed="rId29"/>
                <a:stretch>
                  <a:fillRect r="-307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 72">
            <a:extLst>
              <a:ext uri="{FF2B5EF4-FFF2-40B4-BE49-F238E27FC236}">
                <a16:creationId xmlns:a16="http://schemas.microsoft.com/office/drawing/2014/main" id="{5DB8807F-EBA8-20D0-4B66-11F8B71AF96F}"/>
              </a:ext>
            </a:extLst>
          </p:cNvPr>
          <p:cNvSpPr/>
          <p:nvPr/>
        </p:nvSpPr>
        <p:spPr>
          <a:xfrm>
            <a:off x="217246" y="253353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5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F73D072-3D89-BE02-4C33-90F5B6AD308C}"/>
              </a:ext>
            </a:extLst>
          </p:cNvPr>
          <p:cNvSpPr/>
          <p:nvPr/>
        </p:nvSpPr>
        <p:spPr>
          <a:xfrm>
            <a:off x="5359186" y="242364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6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92B2A9B3-AC1D-1E43-4C5C-9CC21CB4D6C4}"/>
              </a:ext>
            </a:extLst>
          </p:cNvPr>
          <p:cNvSpPr/>
          <p:nvPr/>
        </p:nvSpPr>
        <p:spPr>
          <a:xfrm>
            <a:off x="217246" y="3371555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7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6FFD4FF1-7AE4-2C35-A3DC-668460F5317F}"/>
              </a:ext>
            </a:extLst>
          </p:cNvPr>
          <p:cNvSpPr/>
          <p:nvPr/>
        </p:nvSpPr>
        <p:spPr>
          <a:xfrm>
            <a:off x="5359186" y="3398719"/>
            <a:ext cx="466344" cy="466344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8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mbria Math" panose="02040503050406030204" pitchFamily="18" charset="0"/>
              <a:ea typeface="Cambria Math" panose="02040503050406030204" pitchFamily="18" charset="0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69510-A184-D502-AEF9-924ECDE6BB1A}"/>
                  </a:ext>
                </a:extLst>
              </p:cNvPr>
              <p:cNvSpPr txBox="1"/>
              <p:nvPr/>
            </p:nvSpPr>
            <p:spPr>
              <a:xfrm>
                <a:off x="6381247" y="2029540"/>
                <a:ext cx="155125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8=4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E2D69510-A184-D502-AEF9-924ECDE6B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1247" y="2029540"/>
                <a:ext cx="1551259" cy="307777"/>
              </a:xfrm>
              <a:prstGeom prst="rect">
                <a:avLst/>
              </a:prstGeom>
              <a:blipFill>
                <a:blip r:embed="rId30"/>
                <a:stretch>
                  <a:fillRect r="-2756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B9DE97-3AC1-F96A-471F-56342EF236CA}"/>
                  </a:ext>
                </a:extLst>
              </p:cNvPr>
              <p:cNvSpPr txBox="1"/>
              <p:nvPr/>
            </p:nvSpPr>
            <p:spPr>
              <a:xfrm>
                <a:off x="6371774" y="2803875"/>
                <a:ext cx="15208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𝟐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5B9DE97-3AC1-F96A-471F-56342EF23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774" y="2803875"/>
                <a:ext cx="1520801" cy="307777"/>
              </a:xfrm>
              <a:prstGeom prst="rect">
                <a:avLst/>
              </a:prstGeom>
              <a:blipFill>
                <a:blip r:embed="rId39"/>
                <a:stretch>
                  <a:fillRect r="-2400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BD2CDF-67F4-8638-0EC3-F6AD5EAEFA27}"/>
                  </a:ext>
                </a:extLst>
              </p:cNvPr>
              <p:cNvSpPr txBox="1"/>
              <p:nvPr/>
            </p:nvSpPr>
            <p:spPr>
              <a:xfrm>
                <a:off x="1214937" y="5180959"/>
                <a:ext cx="163782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35=  5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1BD2CDF-67F4-8638-0EC3-F6AD5EAEFA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4937" y="5180959"/>
                <a:ext cx="1637821" cy="307777"/>
              </a:xfrm>
              <a:prstGeom prst="rect">
                <a:avLst/>
              </a:prstGeom>
              <a:blipFill>
                <a:blip r:embed="rId40"/>
                <a:stretch>
                  <a:fillRect r="-1115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CA2ACFD-678D-8EEA-110E-24CB85241C52}"/>
                  </a:ext>
                </a:extLst>
              </p:cNvPr>
              <p:cNvSpPr txBox="1"/>
              <p:nvPr/>
            </p:nvSpPr>
            <p:spPr>
              <a:xfrm>
                <a:off x="1224036" y="5936800"/>
                <a:ext cx="15769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𝟕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   </m:t>
                      </m:r>
                      <m:r>
                        <a:rPr kumimoji="0" lang="en-GB" sz="20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CA2ACFD-678D-8EEA-110E-24CB85241C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036" y="5936800"/>
                <a:ext cx="1576907" cy="307777"/>
              </a:xfrm>
              <a:prstGeom prst="rect">
                <a:avLst/>
              </a:prstGeom>
              <a:blipFill>
                <a:blip r:embed="rId41"/>
                <a:stretch>
                  <a:fillRect r="-271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62DFB85-50D7-0DEF-5004-A05079DD23A1}"/>
                  </a:ext>
                </a:extLst>
              </p:cNvPr>
              <p:cNvSpPr txBox="1"/>
              <p:nvPr/>
            </p:nvSpPr>
            <p:spPr>
              <a:xfrm>
                <a:off x="6209221" y="5180959"/>
                <a:ext cx="15817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6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=24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562DFB85-50D7-0DEF-5004-A05079DD23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221" y="5180959"/>
                <a:ext cx="1581715" cy="307777"/>
              </a:xfrm>
              <a:prstGeom prst="rect">
                <a:avLst/>
              </a:prstGeom>
              <a:blipFill>
                <a:blip r:embed="rId42"/>
                <a:stretch>
                  <a:fillRect r="-308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65FB295-9F85-EA44-E659-7D26F489FE02}"/>
                  </a:ext>
                </a:extLst>
              </p:cNvPr>
              <p:cNvSpPr txBox="1"/>
              <p:nvPr/>
            </p:nvSpPr>
            <p:spPr>
              <a:xfrm>
                <a:off x="6236519" y="5957776"/>
                <a:ext cx="152080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𝒙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=  </m:t>
                      </m:r>
                      <m:r>
                        <a:rPr kumimoji="0" lang="en-GB" sz="2000" b="1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𝟒</m:t>
                      </m:r>
                    </m:oMath>
                  </m:oMathPara>
                </a14:m>
                <a:endParaRPr kumimoji="0" lang="en-GB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F65FB295-9F85-EA44-E659-7D26F489F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519" y="5957776"/>
                <a:ext cx="1520801" cy="307777"/>
              </a:xfrm>
              <a:prstGeom prst="rect">
                <a:avLst/>
              </a:prstGeom>
              <a:blipFill>
                <a:blip r:embed="rId43"/>
                <a:stretch>
                  <a:fillRect r="-4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64EC03-ECDE-A7E0-CC97-D43A19AA9A19}"/>
                  </a:ext>
                </a:extLst>
              </p:cNvPr>
              <p:cNvSpPr txBox="1"/>
              <p:nvPr/>
            </p:nvSpPr>
            <p:spPr>
              <a:xfrm>
                <a:off x="1129236" y="467787"/>
                <a:ext cx="23416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−40=8−15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664EC03-ECDE-A7E0-CC97-D43A19AA9A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9236" y="467787"/>
                <a:ext cx="2341667" cy="307777"/>
              </a:xfrm>
              <a:prstGeom prst="rect">
                <a:avLst/>
              </a:prstGeom>
              <a:blipFill>
                <a:blip r:embed="rId44"/>
                <a:stretch>
                  <a:fillRect r="-1823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E229007-191E-39B2-797B-26649672054F}"/>
                  </a:ext>
                </a:extLst>
              </p:cNvPr>
              <p:cNvSpPr txBox="1"/>
              <p:nvPr/>
            </p:nvSpPr>
            <p:spPr>
              <a:xfrm>
                <a:off x="1155692" y="1229319"/>
                <a:ext cx="158190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−40   =8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E229007-191E-39B2-797B-2664967205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692" y="1229319"/>
                <a:ext cx="1581907" cy="307777"/>
              </a:xfrm>
              <a:prstGeom prst="rect">
                <a:avLst/>
              </a:prstGeom>
              <a:blipFill>
                <a:blip r:embed="rId45"/>
                <a:stretch>
                  <a:fillRect l="-3475" r="-3089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B3FF939-9D8F-5D30-4F80-989435A20AB4}"/>
                  </a:ext>
                </a:extLst>
              </p:cNvPr>
              <p:cNvSpPr txBox="1"/>
              <p:nvPr/>
            </p:nvSpPr>
            <p:spPr>
              <a:xfrm>
                <a:off x="1162946" y="1960336"/>
                <a:ext cx="16939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=48</m:t>
                      </m:r>
                    </m:oMath>
                  </m:oMathPara>
                </a14:m>
                <a:endParaRPr lang="en-GB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B3FF939-9D8F-5D30-4F80-989435A20A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946" y="1960336"/>
                <a:ext cx="1693925" cy="307777"/>
              </a:xfrm>
              <a:prstGeom prst="rect">
                <a:avLst/>
              </a:prstGeom>
              <a:blipFill>
                <a:blip r:embed="rId46"/>
                <a:stretch>
                  <a:fillRect l="-3237" r="-2518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F40447A-39BA-41A0-4FD3-82958FF36429}"/>
                  </a:ext>
                </a:extLst>
              </p:cNvPr>
              <p:cNvSpPr txBox="1"/>
              <p:nvPr/>
            </p:nvSpPr>
            <p:spPr>
              <a:xfrm>
                <a:off x="1154483" y="2768258"/>
                <a:ext cx="16476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=</m:t>
                      </m:r>
                      <m:r>
                        <a:rPr lang="en-GB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F40447A-39BA-41A0-4FD3-82958FF36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483" y="2768258"/>
                <a:ext cx="1647694" cy="307777"/>
              </a:xfrm>
              <a:prstGeom prst="rect">
                <a:avLst/>
              </a:prstGeom>
              <a:blipFill>
                <a:blip r:embed="rId47"/>
                <a:stretch>
                  <a:fillRect l="-1845" r="-295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2308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MM">
      <a:dk1>
        <a:srgbClr val="000000"/>
      </a:dk1>
      <a:lt1>
        <a:srgbClr val="FFFFFF"/>
      </a:lt1>
      <a:dk2>
        <a:srgbClr val="808285"/>
      </a:dk2>
      <a:lt2>
        <a:srgbClr val="FFFFFF"/>
      </a:lt2>
      <a:accent1>
        <a:srgbClr val="D12149"/>
      </a:accent1>
      <a:accent2>
        <a:srgbClr val="808285"/>
      </a:accent2>
      <a:accent3>
        <a:srgbClr val="0099CC"/>
      </a:accent3>
      <a:accent4>
        <a:srgbClr val="E50E63"/>
      </a:accent4>
      <a:accent5>
        <a:srgbClr val="FFC000"/>
      </a:accent5>
      <a:accent6>
        <a:srgbClr val="9FA617"/>
      </a:accent6>
      <a:hlink>
        <a:srgbClr val="0070C0"/>
      </a:hlink>
      <a:folHlink>
        <a:srgbClr val="522E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f00dfd3-3f6a-40d0-abd8-11bff51955b0">
      <Terms xmlns="http://schemas.microsoft.com/office/infopath/2007/PartnerControls"/>
    </lcf76f155ced4ddcb4097134ff3c332f>
    <TaxCatchAll xmlns="4a28b9a4-6856-494e-baae-cf7b75bb6d4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7C43826FA9694688C3114AEA4F5EA1" ma:contentTypeVersion="18" ma:contentTypeDescription="Create a new document." ma:contentTypeScope="" ma:versionID="6a46cefde0ac585d754310c1ff013240">
  <xsd:schema xmlns:xsd="http://www.w3.org/2001/XMLSchema" xmlns:xs="http://www.w3.org/2001/XMLSchema" xmlns:p="http://schemas.microsoft.com/office/2006/metadata/properties" xmlns:ns2="1f00dfd3-3f6a-40d0-abd8-11bff51955b0" xmlns:ns3="4a28b9a4-6856-494e-baae-cf7b75bb6d4c" targetNamespace="http://schemas.microsoft.com/office/2006/metadata/properties" ma:root="true" ma:fieldsID="de2b8c80a62554454605859574917112" ns2:_="" ns3:_="">
    <xsd:import namespace="1f00dfd3-3f6a-40d0-abd8-11bff51955b0"/>
    <xsd:import namespace="4a28b9a4-6856-494e-baae-cf7b75bb6d4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0dfd3-3f6a-40d0-abd8-11bff51955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b9eb1d0-7b55-440c-971b-b66f0c3bf1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8b9a4-6856-494e-baae-cf7b75bb6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26d7b30-8f7d-4b16-b4eb-526f37d5119b}" ma:internalName="TaxCatchAll" ma:showField="CatchAllData" ma:web="4a28b9a4-6856-494e-baae-cf7b75bb6d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26174D-74F2-4EC2-A411-247B54538D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F4B649-7A1B-4E7E-B373-FA15F541468D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a28b9a4-6856-494e-baae-cf7b75bb6d4c"/>
    <ds:schemaRef ds:uri="1f00dfd3-3f6a-40d0-abd8-11bff51955b0"/>
  </ds:schemaRefs>
</ds:datastoreItem>
</file>

<file path=customXml/itemProps3.xml><?xml version="1.0" encoding="utf-8"?>
<ds:datastoreItem xmlns:ds="http://schemas.openxmlformats.org/officeDocument/2006/customXml" ds:itemID="{67C90C33-3C00-4035-8F10-72257891B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0dfd3-3f6a-40d0-abd8-11bff51955b0"/>
    <ds:schemaRef ds:uri="4a28b9a4-6856-494e-baae-cf7b75bb6d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169</TotalTime>
  <Words>456</Words>
  <Application>Microsoft Office PowerPoint</Application>
  <PresentationFormat>A4 Paper (210x297 mm)</PresentationFormat>
  <Paragraphs>124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 Dare</dc:creator>
  <cp:lastModifiedBy>Richard Dare</cp:lastModifiedBy>
  <cp:revision>5</cp:revision>
  <cp:lastPrinted>2023-06-09T09:21:54Z</cp:lastPrinted>
  <dcterms:created xsi:type="dcterms:W3CDTF">2023-05-19T09:00:14Z</dcterms:created>
  <dcterms:modified xsi:type="dcterms:W3CDTF">2023-06-30T09:37:59Z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0x010100717C43826FA9694688C3114AEA4F5EA1</vt:lpwstr>
  </property>
</Properties>
</file>